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76"/>
  </p:notesMasterIdLst>
  <p:sldIdLst>
    <p:sldId id="621" r:id="rId5"/>
    <p:sldId id="310" r:id="rId6"/>
    <p:sldId id="311" r:id="rId7"/>
    <p:sldId id="317" r:id="rId8"/>
    <p:sldId id="312" r:id="rId9"/>
    <p:sldId id="316" r:id="rId10"/>
    <p:sldId id="634" r:id="rId11"/>
    <p:sldId id="629" r:id="rId12"/>
    <p:sldId id="321" r:id="rId13"/>
    <p:sldId id="314" r:id="rId14"/>
    <p:sldId id="318" r:id="rId15"/>
    <p:sldId id="319" r:id="rId16"/>
    <p:sldId id="635" r:id="rId17"/>
    <p:sldId id="322" r:id="rId18"/>
    <p:sldId id="323" r:id="rId19"/>
    <p:sldId id="324" r:id="rId20"/>
    <p:sldId id="325" r:id="rId21"/>
    <p:sldId id="389" r:id="rId22"/>
    <p:sldId id="368" r:id="rId23"/>
    <p:sldId id="392" r:id="rId24"/>
    <p:sldId id="636" r:id="rId25"/>
    <p:sldId id="330" r:id="rId26"/>
    <p:sldId id="281" r:id="rId27"/>
    <p:sldId id="395" r:id="rId28"/>
    <p:sldId id="331" r:id="rId29"/>
    <p:sldId id="627" r:id="rId30"/>
    <p:sldId id="347" r:id="rId31"/>
    <p:sldId id="386" r:id="rId32"/>
    <p:sldId id="333" r:id="rId33"/>
    <p:sldId id="348" r:id="rId34"/>
    <p:sldId id="2147480454" r:id="rId35"/>
    <p:sldId id="2147480455" r:id="rId36"/>
    <p:sldId id="2147480456" r:id="rId37"/>
    <p:sldId id="639" r:id="rId38"/>
    <p:sldId id="623" r:id="rId39"/>
    <p:sldId id="640" r:id="rId40"/>
    <p:sldId id="641" r:id="rId41"/>
    <p:sldId id="642" r:id="rId42"/>
    <p:sldId id="643" r:id="rId43"/>
    <p:sldId id="644" r:id="rId44"/>
    <p:sldId id="645" r:id="rId45"/>
    <p:sldId id="396" r:id="rId46"/>
    <p:sldId id="354" r:id="rId47"/>
    <p:sldId id="646" r:id="rId48"/>
    <p:sldId id="2147480418" r:id="rId49"/>
    <p:sldId id="2147480412" r:id="rId50"/>
    <p:sldId id="2147480413" r:id="rId51"/>
    <p:sldId id="2147480434" r:id="rId52"/>
    <p:sldId id="647" r:id="rId53"/>
    <p:sldId id="387" r:id="rId54"/>
    <p:sldId id="357" r:id="rId55"/>
    <p:sldId id="361" r:id="rId56"/>
    <p:sldId id="633" r:id="rId57"/>
    <p:sldId id="2147480435" r:id="rId58"/>
    <p:sldId id="369" r:id="rId59"/>
    <p:sldId id="364" r:id="rId60"/>
    <p:sldId id="2147480436" r:id="rId61"/>
    <p:sldId id="2147480437" r:id="rId62"/>
    <p:sldId id="2147480438" r:id="rId63"/>
    <p:sldId id="372" r:id="rId64"/>
    <p:sldId id="374" r:id="rId65"/>
    <p:sldId id="375" r:id="rId66"/>
    <p:sldId id="2147480439" r:id="rId67"/>
    <p:sldId id="383" r:id="rId68"/>
    <p:sldId id="419" r:id="rId69"/>
    <p:sldId id="612" r:id="rId70"/>
    <p:sldId id="2147480440" r:id="rId71"/>
    <p:sldId id="2147480441" r:id="rId72"/>
    <p:sldId id="2147480442" r:id="rId73"/>
    <p:sldId id="2147480443" r:id="rId74"/>
    <p:sldId id="2147480444" r:id="rId75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AC9FB7-EADF-4B02-AF87-22033A3EE8B0}" v="226" dt="2024-07-19T08:34:14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4" autoAdjust="0"/>
    <p:restoredTop sz="96987" autoAdjust="0"/>
  </p:normalViewPr>
  <p:slideViewPr>
    <p:cSldViewPr snapToGrid="0">
      <p:cViewPr varScale="1">
        <p:scale>
          <a:sx n="128" d="100"/>
          <a:sy n="128" d="100"/>
        </p:scale>
        <p:origin x="468" y="120"/>
      </p:cViewPr>
      <p:guideLst/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87AC9FB7-EADF-4B02-AF87-22033A3EE8B0}"/>
    <pc:docChg chg="undo custSel addSld delSld modSld sldOrd modMainMaster">
      <pc:chgData name="Tryggvi Ólafsson" userId="af0b99b7-3d2d-4874-9966-384db256713e" providerId="ADAL" clId="{87AC9FB7-EADF-4B02-AF87-22033A3EE8B0}" dt="2024-07-19T08:36:01.051" v="3858" actId="27636"/>
      <pc:docMkLst>
        <pc:docMk/>
      </pc:docMkLst>
      <pc:sldChg chg="addSp delSp modSp mod modClrScheme chgLayout">
        <pc:chgData name="Tryggvi Ólafsson" userId="af0b99b7-3d2d-4874-9966-384db256713e" providerId="ADAL" clId="{87AC9FB7-EADF-4B02-AF87-22033A3EE8B0}" dt="2024-07-15T10:19:30.502" v="3121" actId="14100"/>
        <pc:sldMkLst>
          <pc:docMk/>
          <pc:sldMk cId="0" sldId="281"/>
        </pc:sldMkLst>
        <pc:spChg chg="add mod ord">
          <ac:chgData name="Tryggvi Ólafsson" userId="af0b99b7-3d2d-4874-9966-384db256713e" providerId="ADAL" clId="{87AC9FB7-EADF-4B02-AF87-22033A3EE8B0}" dt="2024-07-15T10:19:06.388" v="3113" actId="700"/>
          <ac:spMkLst>
            <pc:docMk/>
            <pc:sldMk cId="0" sldId="281"/>
            <ac:spMk id="3" creationId="{C9305654-CF0C-53C3-2FA5-A6A787706674}"/>
          </ac:spMkLst>
        </pc:spChg>
        <pc:spChg chg="add del mod ord">
          <ac:chgData name="Tryggvi Ólafsson" userId="af0b99b7-3d2d-4874-9966-384db256713e" providerId="ADAL" clId="{87AC9FB7-EADF-4B02-AF87-22033A3EE8B0}" dt="2024-07-10T13:05:44.494" v="657" actId="478"/>
          <ac:spMkLst>
            <pc:docMk/>
            <pc:sldMk cId="0" sldId="281"/>
            <ac:spMk id="4" creationId="{8DC012A1-8479-A8E1-6C86-99AC53360557}"/>
          </ac:spMkLst>
        </pc:spChg>
        <pc:spChg chg="del">
          <ac:chgData name="Tryggvi Ólafsson" userId="af0b99b7-3d2d-4874-9966-384db256713e" providerId="ADAL" clId="{87AC9FB7-EADF-4B02-AF87-22033A3EE8B0}" dt="2024-07-10T13:05:47.935" v="658" actId="478"/>
          <ac:spMkLst>
            <pc:docMk/>
            <pc:sldMk cId="0" sldId="281"/>
            <ac:spMk id="5" creationId="{D4BA3FBC-CDE8-4C95-90CD-6E45BD90F09D}"/>
          </ac:spMkLst>
        </pc:spChg>
        <pc:spChg chg="add mod ord">
          <ac:chgData name="Tryggvi Ólafsson" userId="af0b99b7-3d2d-4874-9966-384db256713e" providerId="ADAL" clId="{87AC9FB7-EADF-4B02-AF87-22033A3EE8B0}" dt="2024-07-15T10:19:14.949" v="3115" actId="14100"/>
          <ac:spMkLst>
            <pc:docMk/>
            <pc:sldMk cId="0" sldId="281"/>
            <ac:spMk id="6" creationId="{EC5D5C89-F9EF-E2A0-52D6-21C1D194B94B}"/>
          </ac:spMkLst>
        </pc:spChg>
        <pc:spChg chg="mod">
          <ac:chgData name="Tryggvi Ólafsson" userId="af0b99b7-3d2d-4874-9966-384db256713e" providerId="ADAL" clId="{87AC9FB7-EADF-4B02-AF87-22033A3EE8B0}" dt="2024-07-10T13:05:57.930" v="671" actId="21"/>
          <ac:spMkLst>
            <pc:docMk/>
            <pc:sldMk cId="0" sldId="281"/>
            <ac:spMk id="312" creationId="{00000000-0000-0000-0000-000000000000}"/>
          </ac:spMkLst>
        </pc:spChg>
        <pc:picChg chg="add mod">
          <ac:chgData name="Tryggvi Ólafsson" userId="af0b99b7-3d2d-4874-9966-384db256713e" providerId="ADAL" clId="{87AC9FB7-EADF-4B02-AF87-22033A3EE8B0}" dt="2024-07-15T10:19:30.502" v="3121" actId="14100"/>
          <ac:picMkLst>
            <pc:docMk/>
            <pc:sldMk cId="0" sldId="281"/>
            <ac:picMk id="2" creationId="{42091E1B-0D25-5078-C867-2DF93D192270}"/>
          </ac:picMkLst>
        </pc:picChg>
        <pc:picChg chg="del mod modCrop">
          <ac:chgData name="Tryggvi Ólafsson" userId="af0b99b7-3d2d-4874-9966-384db256713e" providerId="ADAL" clId="{87AC9FB7-EADF-4B02-AF87-22033A3EE8B0}" dt="2024-07-15T10:18:57.808" v="3111" actId="478"/>
          <ac:picMkLst>
            <pc:docMk/>
            <pc:sldMk cId="0" sldId="281"/>
            <ac:picMk id="311" creationId="{00000000-0000-0000-0000-000000000000}"/>
          </ac:picMkLst>
        </pc:picChg>
      </pc:sldChg>
      <pc:sldChg chg="addSp delSp modSp mod">
        <pc:chgData name="Tryggvi Ólafsson" userId="af0b99b7-3d2d-4874-9966-384db256713e" providerId="ADAL" clId="{87AC9FB7-EADF-4B02-AF87-22033A3EE8B0}" dt="2024-07-19T08:32:32.455" v="3197" actId="20577"/>
        <pc:sldMkLst>
          <pc:docMk/>
          <pc:sldMk cId="0" sldId="310"/>
        </pc:sldMkLst>
        <pc:spChg chg="mod">
          <ac:chgData name="Tryggvi Ólafsson" userId="af0b99b7-3d2d-4874-9966-384db256713e" providerId="ADAL" clId="{87AC9FB7-EADF-4B02-AF87-22033A3EE8B0}" dt="2024-07-19T08:32:32.455" v="3197" actId="20577"/>
          <ac:spMkLst>
            <pc:docMk/>
            <pc:sldMk cId="0" sldId="310"/>
            <ac:spMk id="2" creationId="{00000000-0000-0000-0000-000000000000}"/>
          </ac:spMkLst>
        </pc:spChg>
        <pc:spChg chg="add del mod">
          <ac:chgData name="Tryggvi Ólafsson" userId="af0b99b7-3d2d-4874-9966-384db256713e" providerId="ADAL" clId="{87AC9FB7-EADF-4B02-AF87-22033A3EE8B0}" dt="2024-07-19T08:32:32.455" v="3197" actId="20577"/>
          <ac:spMkLst>
            <pc:docMk/>
            <pc:sldMk cId="0" sldId="310"/>
            <ac:spMk id="4" creationId="{9AB88154-9DBA-701B-0059-E6624B39054F}"/>
          </ac:spMkLst>
        </pc:spChg>
        <pc:spChg chg="add del mod">
          <ac:chgData name="Tryggvi Ólafsson" userId="af0b99b7-3d2d-4874-9966-384db256713e" providerId="ADAL" clId="{87AC9FB7-EADF-4B02-AF87-22033A3EE8B0}" dt="2024-07-19T08:32:32.455" v="3197" actId="20577"/>
          <ac:spMkLst>
            <pc:docMk/>
            <pc:sldMk cId="0" sldId="310"/>
            <ac:spMk id="5" creationId="{DEF5C026-9C47-79B2-9DE8-DEAE34132E5F}"/>
          </ac:spMkLst>
        </pc:spChg>
        <pc:picChg chg="mod">
          <ac:chgData name="Tryggvi Ólafsson" userId="af0b99b7-3d2d-4874-9966-384db256713e" providerId="ADAL" clId="{87AC9FB7-EADF-4B02-AF87-22033A3EE8B0}" dt="2024-07-10T11:05:39.093" v="439" actId="14100"/>
          <ac:picMkLst>
            <pc:docMk/>
            <pc:sldMk cId="0" sldId="310"/>
            <ac:picMk id="9" creationId="{A0CC287F-A9A7-24EF-1744-8166785962DC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0T10:57:14.920" v="372" actId="122"/>
        <pc:sldMkLst>
          <pc:docMk/>
          <pc:sldMk cId="0" sldId="311"/>
        </pc:sldMkLst>
        <pc:spChg chg="mod ord">
          <ac:chgData name="Tryggvi Ólafsson" userId="af0b99b7-3d2d-4874-9966-384db256713e" providerId="ADAL" clId="{87AC9FB7-EADF-4B02-AF87-22033A3EE8B0}" dt="2024-07-10T10:57:14.920" v="372" actId="122"/>
          <ac:spMkLst>
            <pc:docMk/>
            <pc:sldMk cId="0" sldId="311"/>
            <ac:spMk id="5" creationId="{ACF78F46-38F3-222C-082E-147015B7787B}"/>
          </ac:spMkLst>
        </pc:spChg>
      </pc:sldChg>
      <pc:sldChg chg="addSp delSp modSp mod modClrScheme chgLayout">
        <pc:chgData name="Tryggvi Ólafsson" userId="af0b99b7-3d2d-4874-9966-384db256713e" providerId="ADAL" clId="{87AC9FB7-EADF-4B02-AF87-22033A3EE8B0}" dt="2024-07-12T12:29:15.914" v="3099" actId="14100"/>
        <pc:sldMkLst>
          <pc:docMk/>
          <pc:sldMk cId="0" sldId="312"/>
        </pc:sldMkLst>
        <pc:spChg chg="mod ord">
          <ac:chgData name="Tryggvi Ólafsson" userId="af0b99b7-3d2d-4874-9966-384db256713e" providerId="ADAL" clId="{87AC9FB7-EADF-4B02-AF87-22033A3EE8B0}" dt="2024-07-11T13:45:15.275" v="2050" actId="207"/>
          <ac:spMkLst>
            <pc:docMk/>
            <pc:sldMk cId="0" sldId="312"/>
            <ac:spMk id="6" creationId="{00000000-0000-0000-0000-000000000000}"/>
          </ac:spMkLst>
        </pc:spChg>
        <pc:spChg chg="add mod">
          <ac:chgData name="Tryggvi Ólafsson" userId="af0b99b7-3d2d-4874-9966-384db256713e" providerId="ADAL" clId="{87AC9FB7-EADF-4B02-AF87-22033A3EE8B0}" dt="2024-07-10T10:41:12.173" v="93" actId="20577"/>
          <ac:spMkLst>
            <pc:docMk/>
            <pc:sldMk cId="0" sldId="312"/>
            <ac:spMk id="7" creationId="{510EA72C-09E3-3756-2EB4-509E97762AAC}"/>
          </ac:spMkLst>
        </pc:spChg>
        <pc:spChg chg="add mod">
          <ac:chgData name="Tryggvi Ólafsson" userId="af0b99b7-3d2d-4874-9966-384db256713e" providerId="ADAL" clId="{87AC9FB7-EADF-4B02-AF87-22033A3EE8B0}" dt="2024-07-10T10:38:31.304" v="70" actId="1076"/>
          <ac:spMkLst>
            <pc:docMk/>
            <pc:sldMk cId="0" sldId="312"/>
            <ac:spMk id="9" creationId="{5019AE99-7C3D-0C3F-4000-D61E528D74DC}"/>
          </ac:spMkLst>
        </pc:spChg>
        <pc:spChg chg="add mod ord">
          <ac:chgData name="Tryggvi Ólafsson" userId="af0b99b7-3d2d-4874-9966-384db256713e" providerId="ADAL" clId="{87AC9FB7-EADF-4B02-AF87-22033A3EE8B0}" dt="2024-07-10T10:38:20.339" v="69" actId="14100"/>
          <ac:spMkLst>
            <pc:docMk/>
            <pc:sldMk cId="0" sldId="312"/>
            <ac:spMk id="10" creationId="{C87B6BC4-7D0B-9623-F8B0-A3EC0DF3B503}"/>
          </ac:spMkLst>
        </pc:spChg>
        <pc:graphicFrameChg chg="add mod">
          <ac:chgData name="Tryggvi Ólafsson" userId="af0b99b7-3d2d-4874-9966-384db256713e" providerId="ADAL" clId="{87AC9FB7-EADF-4B02-AF87-22033A3EE8B0}" dt="2024-07-12T12:29:15.914" v="3099" actId="14100"/>
          <ac:graphicFrameMkLst>
            <pc:docMk/>
            <pc:sldMk cId="0" sldId="312"/>
            <ac:graphicFrameMk id="2" creationId="{EECB168E-D78B-9483-B637-24BB08FC2728}"/>
          </ac:graphicFrameMkLst>
        </pc:graphicFrameChg>
        <pc:graphicFrameChg chg="add del mod">
          <ac:chgData name="Tryggvi Ólafsson" userId="af0b99b7-3d2d-4874-9966-384db256713e" providerId="ADAL" clId="{87AC9FB7-EADF-4B02-AF87-22033A3EE8B0}" dt="2024-07-12T12:29:03.676" v="3095" actId="478"/>
          <ac:graphicFrameMkLst>
            <pc:docMk/>
            <pc:sldMk cId="0" sldId="312"/>
            <ac:graphicFrameMk id="3" creationId="{EECB168E-D78B-9483-B637-24BB08FC2728}"/>
          </ac:graphicFrameMkLst>
        </pc:graphicFrameChg>
        <pc:picChg chg="del mod">
          <ac:chgData name="Tryggvi Ólafsson" userId="af0b99b7-3d2d-4874-9966-384db256713e" providerId="ADAL" clId="{87AC9FB7-EADF-4B02-AF87-22033A3EE8B0}" dt="2024-07-10T10:19:04.084" v="8" actId="478"/>
          <ac:picMkLst>
            <pc:docMk/>
            <pc:sldMk cId="0" sldId="312"/>
            <ac:picMk id="4" creationId="{335AA453-3463-F3B4-57BE-4F93C5C37984}"/>
          </ac:picMkLst>
        </pc:picChg>
      </pc:sldChg>
      <pc:sldChg chg="del">
        <pc:chgData name="Tryggvi Ólafsson" userId="af0b99b7-3d2d-4874-9966-384db256713e" providerId="ADAL" clId="{87AC9FB7-EADF-4B02-AF87-22033A3EE8B0}" dt="2024-07-10T10:44:56.904" v="126" actId="47"/>
        <pc:sldMkLst>
          <pc:docMk/>
          <pc:sldMk cId="0" sldId="313"/>
        </pc:sldMkLst>
      </pc:sldChg>
      <pc:sldChg chg="modSp mod">
        <pc:chgData name="Tryggvi Ólafsson" userId="af0b99b7-3d2d-4874-9966-384db256713e" providerId="ADAL" clId="{87AC9FB7-EADF-4B02-AF87-22033A3EE8B0}" dt="2024-07-10T14:22:48.250" v="1372" actId="14100"/>
        <pc:sldMkLst>
          <pc:docMk/>
          <pc:sldMk cId="0" sldId="314"/>
        </pc:sldMkLst>
        <pc:spChg chg="mod">
          <ac:chgData name="Tryggvi Ólafsson" userId="af0b99b7-3d2d-4874-9966-384db256713e" providerId="ADAL" clId="{87AC9FB7-EADF-4B02-AF87-22033A3EE8B0}" dt="2024-07-10T14:22:48.250" v="1372" actId="14100"/>
          <ac:spMkLst>
            <pc:docMk/>
            <pc:sldMk cId="0" sldId="314"/>
            <ac:spMk id="5" creationId="{552F81E7-E5A9-4008-AA8A-071EC0628A81}"/>
          </ac:spMkLst>
        </pc:spChg>
        <pc:picChg chg="mod">
          <ac:chgData name="Tryggvi Ólafsson" userId="af0b99b7-3d2d-4874-9966-384db256713e" providerId="ADAL" clId="{87AC9FB7-EADF-4B02-AF87-22033A3EE8B0}" dt="2024-07-10T14:22:36.630" v="1367" actId="1076"/>
          <ac:picMkLst>
            <pc:docMk/>
            <pc:sldMk cId="0" sldId="314"/>
            <ac:picMk id="7" creationId="{1C60E261-4527-4BD7-A80F-279D26C37068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2T12:30:04.025" v="3103" actId="27918"/>
        <pc:sldMkLst>
          <pc:docMk/>
          <pc:sldMk cId="0" sldId="316"/>
        </pc:sldMkLst>
        <pc:spChg chg="mod ord">
          <ac:chgData name="Tryggvi Ólafsson" userId="af0b99b7-3d2d-4874-9966-384db256713e" providerId="ADAL" clId="{87AC9FB7-EADF-4B02-AF87-22033A3EE8B0}" dt="2024-07-11T13:45:21.273" v="2051" actId="207"/>
          <ac:spMkLst>
            <pc:docMk/>
            <pc:sldMk cId="0" sldId="316"/>
            <ac:spMk id="2" creationId="{00000000-0000-0000-0000-000000000000}"/>
          </ac:spMkLst>
        </pc:spChg>
        <pc:spChg chg="add del mod ord">
          <ac:chgData name="Tryggvi Ólafsson" userId="af0b99b7-3d2d-4874-9966-384db256713e" providerId="ADAL" clId="{87AC9FB7-EADF-4B02-AF87-22033A3EE8B0}" dt="2024-07-10T10:40:24.444" v="84" actId="478"/>
          <ac:spMkLst>
            <pc:docMk/>
            <pc:sldMk cId="0" sldId="316"/>
            <ac:spMk id="6" creationId="{DD38BFAF-CFCE-FFA3-5C43-5A834FA6A944}"/>
          </ac:spMkLst>
        </pc:spChg>
        <pc:spChg chg="add mod">
          <ac:chgData name="Tryggvi Ólafsson" userId="af0b99b7-3d2d-4874-9966-384db256713e" providerId="ADAL" clId="{87AC9FB7-EADF-4B02-AF87-22033A3EE8B0}" dt="2024-07-10T10:42:02.492" v="100" actId="14100"/>
          <ac:spMkLst>
            <pc:docMk/>
            <pc:sldMk cId="0" sldId="316"/>
            <ac:spMk id="7" creationId="{3A8A1801-B316-FA0F-E4FF-D3D4BFA8E843}"/>
          </ac:spMkLst>
        </pc:spChg>
        <pc:spChg chg="add mod">
          <ac:chgData name="Tryggvi Ólafsson" userId="af0b99b7-3d2d-4874-9966-384db256713e" providerId="ADAL" clId="{87AC9FB7-EADF-4B02-AF87-22033A3EE8B0}" dt="2024-07-10T10:41:56.241" v="98" actId="1076"/>
          <ac:spMkLst>
            <pc:docMk/>
            <pc:sldMk cId="0" sldId="316"/>
            <ac:spMk id="9" creationId="{A3152016-523B-035A-AAC9-3629F71B310B}"/>
          </ac:spMkLst>
        </pc:spChg>
        <pc:graphicFrameChg chg="add mod">
          <ac:chgData name="Tryggvi Ólafsson" userId="af0b99b7-3d2d-4874-9966-384db256713e" providerId="ADAL" clId="{87AC9FB7-EADF-4B02-AF87-22033A3EE8B0}" dt="2024-07-12T12:29:53.692" v="3101"/>
          <ac:graphicFrameMkLst>
            <pc:docMk/>
            <pc:sldMk cId="0" sldId="316"/>
            <ac:graphicFrameMk id="3" creationId="{04DBDEBD-651F-5B6D-3486-02136A78B5B1}"/>
          </ac:graphicFrameMkLst>
        </pc:graphicFrameChg>
        <pc:graphicFrameChg chg="add del mod">
          <ac:chgData name="Tryggvi Ólafsson" userId="af0b99b7-3d2d-4874-9966-384db256713e" providerId="ADAL" clId="{87AC9FB7-EADF-4B02-AF87-22033A3EE8B0}" dt="2024-07-12T12:29:52.174" v="3100" actId="478"/>
          <ac:graphicFrameMkLst>
            <pc:docMk/>
            <pc:sldMk cId="0" sldId="316"/>
            <ac:graphicFrameMk id="4" creationId="{7F399585-DD91-8B8E-3C99-882F4C2D9FA7}"/>
          </ac:graphicFrameMkLst>
        </pc:graphicFrameChg>
        <pc:picChg chg="del">
          <ac:chgData name="Tryggvi Ólafsson" userId="af0b99b7-3d2d-4874-9966-384db256713e" providerId="ADAL" clId="{87AC9FB7-EADF-4B02-AF87-22033A3EE8B0}" dt="2024-07-10T10:39:02.388" v="72" actId="478"/>
          <ac:picMkLst>
            <pc:docMk/>
            <pc:sldMk cId="0" sldId="316"/>
            <ac:picMk id="5" creationId="{1BD8DBB7-0930-C34D-5C53-64D0CBFA0D9D}"/>
          </ac:picMkLst>
        </pc:picChg>
      </pc:sldChg>
      <pc:sldChg chg="addSp delSp modSp mod">
        <pc:chgData name="Tryggvi Ólafsson" userId="af0b99b7-3d2d-4874-9966-384db256713e" providerId="ADAL" clId="{87AC9FB7-EADF-4B02-AF87-22033A3EE8B0}" dt="2024-07-19T08:36:01.051" v="3858" actId="27636"/>
        <pc:sldMkLst>
          <pc:docMk/>
          <pc:sldMk cId="0" sldId="317"/>
        </pc:sldMkLst>
        <pc:spChg chg="mod modVis">
          <ac:chgData name="Tryggvi Ólafsson" userId="af0b99b7-3d2d-4874-9966-384db256713e" providerId="ADAL" clId="{87AC9FB7-EADF-4B02-AF87-22033A3EE8B0}" dt="2024-07-19T08:34:14.673" v="3207"/>
          <ac:spMkLst>
            <pc:docMk/>
            <pc:sldMk cId="0" sldId="317"/>
            <ac:spMk id="2" creationId="{00000000-0000-0000-0000-000000000000}"/>
          </ac:spMkLst>
        </pc:spChg>
        <pc:spChg chg="mod modVis">
          <ac:chgData name="Tryggvi Ólafsson" userId="af0b99b7-3d2d-4874-9966-384db256713e" providerId="ADAL" clId="{87AC9FB7-EADF-4B02-AF87-22033A3EE8B0}" dt="2024-07-19T08:36:01.051" v="3858" actId="27636"/>
          <ac:spMkLst>
            <pc:docMk/>
            <pc:sldMk cId="0" sldId="317"/>
            <ac:spMk id="3" creationId="{00000000-0000-0000-0000-000000000000}"/>
          </ac:spMkLst>
        </pc:spChg>
        <pc:picChg chg="add mod modVis">
          <ac:chgData name="Tryggvi Ólafsson" userId="af0b99b7-3d2d-4874-9966-384db256713e" providerId="ADAL" clId="{87AC9FB7-EADF-4B02-AF87-22033A3EE8B0}" dt="2024-07-19T08:34:14.675" v="3211"/>
          <ac:picMkLst>
            <pc:docMk/>
            <pc:sldMk cId="0" sldId="317"/>
            <ac:picMk id="4" creationId="{B81E026A-9029-72BF-1B19-440F0C52AA16}"/>
          </ac:picMkLst>
        </pc:picChg>
        <pc:picChg chg="del">
          <ac:chgData name="Tryggvi Ólafsson" userId="af0b99b7-3d2d-4874-9966-384db256713e" providerId="ADAL" clId="{87AC9FB7-EADF-4B02-AF87-22033A3EE8B0}" dt="2024-07-12T12:54:24.357" v="3108" actId="478"/>
          <ac:picMkLst>
            <pc:docMk/>
            <pc:sldMk cId="0" sldId="317"/>
            <ac:picMk id="6" creationId="{00000000-0000-0000-0000-000000000000}"/>
          </ac:picMkLst>
        </pc:picChg>
      </pc:sldChg>
      <pc:sldChg chg="addSp delSp modSp mod">
        <pc:chgData name="Tryggvi Ólafsson" userId="af0b99b7-3d2d-4874-9966-384db256713e" providerId="ADAL" clId="{87AC9FB7-EADF-4B02-AF87-22033A3EE8B0}" dt="2024-07-10T14:23:32.608" v="1385" actId="478"/>
        <pc:sldMkLst>
          <pc:docMk/>
          <pc:sldMk cId="0" sldId="318"/>
        </pc:sldMkLst>
        <pc:spChg chg="add mod">
          <ac:chgData name="Tryggvi Ólafsson" userId="af0b99b7-3d2d-4874-9966-384db256713e" providerId="ADAL" clId="{87AC9FB7-EADF-4B02-AF87-22033A3EE8B0}" dt="2024-07-10T14:23:29.208" v="1384" actId="14100"/>
          <ac:spMkLst>
            <pc:docMk/>
            <pc:sldMk cId="0" sldId="318"/>
            <ac:spMk id="2" creationId="{F54A8177-C4CE-49F4-3538-50D1422FCD9D}"/>
          </ac:spMkLst>
        </pc:spChg>
        <pc:spChg chg="add del mod">
          <ac:chgData name="Tryggvi Ólafsson" userId="af0b99b7-3d2d-4874-9966-384db256713e" providerId="ADAL" clId="{87AC9FB7-EADF-4B02-AF87-22033A3EE8B0}" dt="2024-07-10T14:23:32.608" v="1385" actId="478"/>
          <ac:spMkLst>
            <pc:docMk/>
            <pc:sldMk cId="0" sldId="318"/>
            <ac:spMk id="7" creationId="{713ABC89-EB88-4F15-A5A4-DEAA044C4DB5}"/>
          </ac:spMkLst>
        </pc:spChg>
      </pc:sldChg>
      <pc:sldChg chg="modSp mod modClrScheme chgLayout">
        <pc:chgData name="Tryggvi Ólafsson" userId="af0b99b7-3d2d-4874-9966-384db256713e" providerId="ADAL" clId="{87AC9FB7-EADF-4B02-AF87-22033A3EE8B0}" dt="2024-07-10T10:55:17.474" v="271" actId="1076"/>
        <pc:sldMkLst>
          <pc:docMk/>
          <pc:sldMk cId="0" sldId="319"/>
        </pc:sldMkLst>
        <pc:picChg chg="mod">
          <ac:chgData name="Tryggvi Ólafsson" userId="af0b99b7-3d2d-4874-9966-384db256713e" providerId="ADAL" clId="{87AC9FB7-EADF-4B02-AF87-22033A3EE8B0}" dt="2024-07-10T10:55:17.474" v="271" actId="1076"/>
          <ac:picMkLst>
            <pc:docMk/>
            <pc:sldMk cId="0" sldId="319"/>
            <ac:picMk id="1026" creationId="{692CD6AB-DF06-5688-E7B1-FE46FACE8A73}"/>
          </ac:picMkLst>
        </pc:picChg>
      </pc:sldChg>
      <pc:sldChg chg="addSp modSp mod modClrScheme chgLayout">
        <pc:chgData name="Tryggvi Ólafsson" userId="af0b99b7-3d2d-4874-9966-384db256713e" providerId="ADAL" clId="{87AC9FB7-EADF-4B02-AF87-22033A3EE8B0}" dt="2024-07-10T10:52:30.081" v="260" actId="9"/>
        <pc:sldMkLst>
          <pc:docMk/>
          <pc:sldMk cId="0" sldId="321"/>
        </pc:sldMkLst>
        <pc:spChg chg="mod ord">
          <ac:chgData name="Tryggvi Ólafsson" userId="af0b99b7-3d2d-4874-9966-384db256713e" providerId="ADAL" clId="{87AC9FB7-EADF-4B02-AF87-22033A3EE8B0}" dt="2024-07-10T10:52:13.691" v="255" actId="700"/>
          <ac:spMkLst>
            <pc:docMk/>
            <pc:sldMk cId="0" sldId="321"/>
            <ac:spMk id="2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0T10:52:30.081" v="260" actId="9"/>
          <ac:spMkLst>
            <pc:docMk/>
            <pc:sldMk cId="0" sldId="321"/>
            <ac:spMk id="3" creationId="{00000000-0000-0000-0000-000000000000}"/>
          </ac:spMkLst>
        </pc:spChg>
        <pc:spChg chg="add mod ord">
          <ac:chgData name="Tryggvi Ólafsson" userId="af0b99b7-3d2d-4874-9966-384db256713e" providerId="ADAL" clId="{87AC9FB7-EADF-4B02-AF87-22033A3EE8B0}" dt="2024-07-10T10:52:26.433" v="259" actId="20577"/>
          <ac:spMkLst>
            <pc:docMk/>
            <pc:sldMk cId="0" sldId="321"/>
            <ac:spMk id="5" creationId="{E7D9D60D-8D46-D04A-FBA2-AFEE4077EDBA}"/>
          </ac:spMkLst>
        </pc:spChg>
      </pc:sldChg>
      <pc:sldChg chg="addSp delSp modSp mod modClrScheme chgLayout">
        <pc:chgData name="Tryggvi Ólafsson" userId="af0b99b7-3d2d-4874-9966-384db256713e" providerId="ADAL" clId="{87AC9FB7-EADF-4B02-AF87-22033A3EE8B0}" dt="2024-07-10T11:04:54.996" v="433" actId="255"/>
        <pc:sldMkLst>
          <pc:docMk/>
          <pc:sldMk cId="0" sldId="322"/>
        </pc:sldMkLst>
        <pc:spChg chg="mod ord">
          <ac:chgData name="Tryggvi Ólafsson" userId="af0b99b7-3d2d-4874-9966-384db256713e" providerId="ADAL" clId="{87AC9FB7-EADF-4B02-AF87-22033A3EE8B0}" dt="2024-07-10T11:00:57.551" v="395" actId="700"/>
          <ac:spMkLst>
            <pc:docMk/>
            <pc:sldMk cId="0" sldId="322"/>
            <ac:spMk id="2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0T11:04:54.996" v="433" actId="255"/>
          <ac:spMkLst>
            <pc:docMk/>
            <pc:sldMk cId="0" sldId="322"/>
            <ac:spMk id="3" creationId="{00000000-0000-0000-0000-000000000000}"/>
          </ac:spMkLst>
        </pc:spChg>
        <pc:spChg chg="add del mod ord">
          <ac:chgData name="Tryggvi Ólafsson" userId="af0b99b7-3d2d-4874-9966-384db256713e" providerId="ADAL" clId="{87AC9FB7-EADF-4B02-AF87-22033A3EE8B0}" dt="2024-07-10T11:01:25.917" v="396"/>
          <ac:spMkLst>
            <pc:docMk/>
            <pc:sldMk cId="0" sldId="322"/>
            <ac:spMk id="5" creationId="{9039E0B7-33B9-1B94-5E8A-73DBC07E6AB1}"/>
          </ac:spMkLst>
        </pc:spChg>
        <pc:picChg chg="add mod modCrop">
          <ac:chgData name="Tryggvi Ólafsson" userId="af0b99b7-3d2d-4874-9966-384db256713e" providerId="ADAL" clId="{87AC9FB7-EADF-4B02-AF87-22033A3EE8B0}" dt="2024-07-10T11:01:35.860" v="399" actId="18131"/>
          <ac:picMkLst>
            <pc:docMk/>
            <pc:sldMk cId="0" sldId="322"/>
            <ac:picMk id="7" creationId="{4D6FBA30-72DC-7F74-8A8C-8EB7A74A03EE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1:08:16.082" v="443" actId="18131"/>
        <pc:sldMkLst>
          <pc:docMk/>
          <pc:sldMk cId="0" sldId="323"/>
        </pc:sldMkLst>
        <pc:spChg chg="mod ord">
          <ac:chgData name="Tryggvi Ólafsson" userId="af0b99b7-3d2d-4874-9966-384db256713e" providerId="ADAL" clId="{87AC9FB7-EADF-4B02-AF87-22033A3EE8B0}" dt="2024-07-10T11:02:30.082" v="410" actId="700"/>
          <ac:spMkLst>
            <pc:docMk/>
            <pc:sldMk cId="0" sldId="323"/>
            <ac:spMk id="2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0T11:05:23.683" v="437" actId="14100"/>
          <ac:spMkLst>
            <pc:docMk/>
            <pc:sldMk cId="0" sldId="323"/>
            <ac:spMk id="3" creationId="{00000000-0000-0000-0000-000000000000}"/>
          </ac:spMkLst>
        </pc:spChg>
        <pc:spChg chg="add del mod ord">
          <ac:chgData name="Tryggvi Ólafsson" userId="af0b99b7-3d2d-4874-9966-384db256713e" providerId="ADAL" clId="{87AC9FB7-EADF-4B02-AF87-22033A3EE8B0}" dt="2024-07-10T11:02:30.082" v="410" actId="700"/>
          <ac:spMkLst>
            <pc:docMk/>
            <pc:sldMk cId="0" sldId="323"/>
            <ac:spMk id="5" creationId="{E89125A0-3A3C-4A71-DF35-DEA76DEC7E7E}"/>
          </ac:spMkLst>
        </pc:spChg>
        <pc:spChg chg="add del mod ord">
          <ac:chgData name="Tryggvi Ólafsson" userId="af0b99b7-3d2d-4874-9966-384db256713e" providerId="ADAL" clId="{87AC9FB7-EADF-4B02-AF87-22033A3EE8B0}" dt="2024-07-10T11:08:07.706" v="440"/>
          <ac:spMkLst>
            <pc:docMk/>
            <pc:sldMk cId="0" sldId="323"/>
            <ac:spMk id="6" creationId="{ACBEE862-A46B-5BFD-7888-C649EA1572E7}"/>
          </ac:spMkLst>
        </pc:spChg>
        <pc:picChg chg="add mod modCrop">
          <ac:chgData name="Tryggvi Ólafsson" userId="af0b99b7-3d2d-4874-9966-384db256713e" providerId="ADAL" clId="{87AC9FB7-EADF-4B02-AF87-22033A3EE8B0}" dt="2024-07-10T11:08:16.082" v="443" actId="18131"/>
          <ac:picMkLst>
            <pc:docMk/>
            <pc:sldMk cId="0" sldId="323"/>
            <ac:picMk id="8" creationId="{1973C263-E334-C39D-BA8D-EDC971EDD8B1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3:49:04.840" v="995"/>
        <pc:sldMkLst>
          <pc:docMk/>
          <pc:sldMk cId="0" sldId="324"/>
        </pc:sldMkLst>
        <pc:spChg chg="add mod ord">
          <ac:chgData name="Tryggvi Ólafsson" userId="af0b99b7-3d2d-4874-9966-384db256713e" providerId="ADAL" clId="{87AC9FB7-EADF-4B02-AF87-22033A3EE8B0}" dt="2024-07-10T11:10:03.857" v="459" actId="255"/>
          <ac:spMkLst>
            <pc:docMk/>
            <pc:sldMk cId="0" sldId="324"/>
            <ac:spMk id="2" creationId="{4F3AE565-8F0C-0D9B-1B21-FC5925801E08}"/>
          </ac:spMkLst>
        </pc:spChg>
        <pc:spChg chg="mod ord">
          <ac:chgData name="Tryggvi Ólafsson" userId="af0b99b7-3d2d-4874-9966-384db256713e" providerId="ADAL" clId="{87AC9FB7-EADF-4B02-AF87-22033A3EE8B0}" dt="2024-07-10T13:49:04.840" v="995"/>
          <ac:spMkLst>
            <pc:docMk/>
            <pc:sldMk cId="0" sldId="324"/>
            <ac:spMk id="3" creationId="{00000000-0000-0000-0000-000000000000}"/>
          </ac:spMkLst>
        </pc:spChg>
        <pc:spChg chg="add del mod ord">
          <ac:chgData name="Tryggvi Ólafsson" userId="af0b99b7-3d2d-4874-9966-384db256713e" providerId="ADAL" clId="{87AC9FB7-EADF-4B02-AF87-22033A3EE8B0}" dt="2024-07-10T11:11:51.052" v="478"/>
          <ac:spMkLst>
            <pc:docMk/>
            <pc:sldMk cId="0" sldId="324"/>
            <ac:spMk id="5" creationId="{1323157F-6249-5726-0ABA-CABB3A0E20EF}"/>
          </ac:spMkLst>
        </pc:spChg>
        <pc:spChg chg="del">
          <ac:chgData name="Tryggvi Ólafsson" userId="af0b99b7-3d2d-4874-9966-384db256713e" providerId="ADAL" clId="{87AC9FB7-EADF-4B02-AF87-22033A3EE8B0}" dt="2024-07-10T11:09:56.137" v="446" actId="478"/>
          <ac:spMkLst>
            <pc:docMk/>
            <pc:sldMk cId="0" sldId="324"/>
            <ac:spMk id="9" creationId="{3B092FA6-013D-44D5-82F4-56ED9E5333C9}"/>
          </ac:spMkLst>
        </pc:spChg>
        <pc:picChg chg="add mod modCrop">
          <ac:chgData name="Tryggvi Ólafsson" userId="af0b99b7-3d2d-4874-9966-384db256713e" providerId="ADAL" clId="{87AC9FB7-EADF-4B02-AF87-22033A3EE8B0}" dt="2024-07-10T11:12:04.176" v="482" actId="18131"/>
          <ac:picMkLst>
            <pc:docMk/>
            <pc:sldMk cId="0" sldId="324"/>
            <ac:picMk id="10" creationId="{306D3C25-94BC-FDBB-906E-E4E292625FDD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0T11:12:46.598" v="499" actId="1036"/>
        <pc:sldMkLst>
          <pc:docMk/>
          <pc:sldMk cId="0" sldId="325"/>
        </pc:sldMkLst>
        <pc:picChg chg="mod">
          <ac:chgData name="Tryggvi Ólafsson" userId="af0b99b7-3d2d-4874-9966-384db256713e" providerId="ADAL" clId="{87AC9FB7-EADF-4B02-AF87-22033A3EE8B0}" dt="2024-07-10T11:12:46.598" v="499" actId="1036"/>
          <ac:picMkLst>
            <pc:docMk/>
            <pc:sldMk cId="0" sldId="325"/>
            <ac:picMk id="6" creationId="{6B3A9814-05D0-4C3B-B359-37A8634867D2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0T13:10:15.174" v="736" actId="1036"/>
        <pc:sldMkLst>
          <pc:docMk/>
          <pc:sldMk cId="0" sldId="330"/>
        </pc:sldMkLst>
        <pc:spChg chg="mod ord">
          <ac:chgData name="Tryggvi Ólafsson" userId="af0b99b7-3d2d-4874-9966-384db256713e" providerId="ADAL" clId="{87AC9FB7-EADF-4B02-AF87-22033A3EE8B0}" dt="2024-07-10T13:10:15.174" v="736" actId="1036"/>
          <ac:spMkLst>
            <pc:docMk/>
            <pc:sldMk cId="0" sldId="330"/>
            <ac:spMk id="2" creationId="{00000000-0000-0000-0000-000000000000}"/>
          </ac:spMkLst>
        </pc:spChg>
        <pc:graphicFrameChg chg="mod ord modGraphic">
          <ac:chgData name="Tryggvi Ólafsson" userId="af0b99b7-3d2d-4874-9966-384db256713e" providerId="ADAL" clId="{87AC9FB7-EADF-4B02-AF87-22033A3EE8B0}" dt="2024-07-10T13:10:13.666" v="734" actId="1036"/>
          <ac:graphicFrameMkLst>
            <pc:docMk/>
            <pc:sldMk cId="0" sldId="330"/>
            <ac:graphicFrameMk id="31" creationId="{9CFC74D0-122A-400F-951F-C0F79D6C4487}"/>
          </ac:graphicFrameMkLst>
        </pc:graphicFrameChg>
      </pc:sldChg>
      <pc:sldChg chg="addSp delSp modSp mod modClrScheme chgLayout">
        <pc:chgData name="Tryggvi Ólafsson" userId="af0b99b7-3d2d-4874-9966-384db256713e" providerId="ADAL" clId="{87AC9FB7-EADF-4B02-AF87-22033A3EE8B0}" dt="2024-07-10T13:29:09.431" v="898" actId="14100"/>
        <pc:sldMkLst>
          <pc:docMk/>
          <pc:sldMk cId="0" sldId="331"/>
        </pc:sldMkLst>
        <pc:spChg chg="del mod ord">
          <ac:chgData name="Tryggvi Ólafsson" userId="af0b99b7-3d2d-4874-9966-384db256713e" providerId="ADAL" clId="{87AC9FB7-EADF-4B02-AF87-22033A3EE8B0}" dt="2024-07-10T13:28:34.746" v="870" actId="478"/>
          <ac:spMkLst>
            <pc:docMk/>
            <pc:sldMk cId="0" sldId="331"/>
            <ac:spMk id="2" creationId="{00000000-0000-0000-0000-000000000000}"/>
          </ac:spMkLst>
        </pc:spChg>
        <pc:spChg chg="add del mod">
          <ac:chgData name="Tryggvi Ólafsson" userId="af0b99b7-3d2d-4874-9966-384db256713e" providerId="ADAL" clId="{87AC9FB7-EADF-4B02-AF87-22033A3EE8B0}" dt="2024-07-10T13:28:37.287" v="871" actId="478"/>
          <ac:spMkLst>
            <pc:docMk/>
            <pc:sldMk cId="0" sldId="331"/>
            <ac:spMk id="5" creationId="{5182BCC5-BE9B-A002-3DCD-7C91D38F3A68}"/>
          </ac:spMkLst>
        </pc:spChg>
        <pc:spChg chg="add mod">
          <ac:chgData name="Tryggvi Ólafsson" userId="af0b99b7-3d2d-4874-9966-384db256713e" providerId="ADAL" clId="{87AC9FB7-EADF-4B02-AF87-22033A3EE8B0}" dt="2024-07-10T13:28:49.712" v="896" actId="20577"/>
          <ac:spMkLst>
            <pc:docMk/>
            <pc:sldMk cId="0" sldId="331"/>
            <ac:spMk id="6" creationId="{5654806C-6DF8-83B0-503A-EF47BF60FE46}"/>
          </ac:spMkLst>
        </pc:spChg>
        <pc:spChg chg="del mod ord">
          <ac:chgData name="Tryggvi Ólafsson" userId="af0b99b7-3d2d-4874-9966-384db256713e" providerId="ADAL" clId="{87AC9FB7-EADF-4B02-AF87-22033A3EE8B0}" dt="2024-07-10T13:23:26.919" v="775" actId="478"/>
          <ac:spMkLst>
            <pc:docMk/>
            <pc:sldMk cId="0" sldId="331"/>
            <ac:spMk id="7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0T13:29:09.431" v="898" actId="14100"/>
          <ac:spMkLst>
            <pc:docMk/>
            <pc:sldMk cId="0" sldId="331"/>
            <ac:spMk id="9" creationId="{00000000-0000-0000-0000-000000000000}"/>
          </ac:spMkLst>
        </pc:spChg>
      </pc:sldChg>
      <pc:sldChg chg="addSp delSp modSp mod modClrScheme chgLayout">
        <pc:chgData name="Tryggvi Ólafsson" userId="af0b99b7-3d2d-4874-9966-384db256713e" providerId="ADAL" clId="{87AC9FB7-EADF-4B02-AF87-22033A3EE8B0}" dt="2024-07-10T14:09:26.163" v="1259" actId="12788"/>
        <pc:sldMkLst>
          <pc:docMk/>
          <pc:sldMk cId="0" sldId="333"/>
        </pc:sldMkLst>
        <pc:spChg chg="add del mod ord">
          <ac:chgData name="Tryggvi Ólafsson" userId="af0b99b7-3d2d-4874-9966-384db256713e" providerId="ADAL" clId="{87AC9FB7-EADF-4B02-AF87-22033A3EE8B0}" dt="2024-07-10T14:09:12.183" v="1257" actId="14100"/>
          <ac:spMkLst>
            <pc:docMk/>
            <pc:sldMk cId="0" sldId="333"/>
            <ac:spMk id="3" creationId="{A95AFB5C-DE0F-A3C3-94F6-6E0F38269D26}"/>
          </ac:spMkLst>
        </pc:spChg>
        <pc:spChg chg="del">
          <ac:chgData name="Tryggvi Ólafsson" userId="af0b99b7-3d2d-4874-9966-384db256713e" providerId="ADAL" clId="{87AC9FB7-EADF-4B02-AF87-22033A3EE8B0}" dt="2024-07-10T14:09:00.760" v="1255" actId="478"/>
          <ac:spMkLst>
            <pc:docMk/>
            <pc:sldMk cId="0" sldId="333"/>
            <ac:spMk id="5" creationId="{5D15B137-C999-41EB-AC3A-B3B3C196D073}"/>
          </ac:spMkLst>
        </pc:spChg>
        <pc:spChg chg="add del mod ord">
          <ac:chgData name="Tryggvi Ólafsson" userId="af0b99b7-3d2d-4874-9966-384db256713e" providerId="ADAL" clId="{87AC9FB7-EADF-4B02-AF87-22033A3EE8B0}" dt="2024-07-10T14:08:51.570" v="1234" actId="700"/>
          <ac:spMkLst>
            <pc:docMk/>
            <pc:sldMk cId="0" sldId="333"/>
            <ac:spMk id="7" creationId="{7B9F0B83-6F75-1E5E-7214-67427E576331}"/>
          </ac:spMkLst>
        </pc:spChg>
        <pc:spChg chg="add del mod ord">
          <ac:chgData name="Tryggvi Ólafsson" userId="af0b99b7-3d2d-4874-9966-384db256713e" providerId="ADAL" clId="{87AC9FB7-EADF-4B02-AF87-22033A3EE8B0}" dt="2024-07-10T14:08:51.570" v="1234" actId="700"/>
          <ac:spMkLst>
            <pc:docMk/>
            <pc:sldMk cId="0" sldId="333"/>
            <ac:spMk id="9" creationId="{881A5536-F98A-7DA6-5380-225258230C43}"/>
          </ac:spMkLst>
        </pc:spChg>
        <pc:spChg chg="add del mod ord">
          <ac:chgData name="Tryggvi Ólafsson" userId="af0b99b7-3d2d-4874-9966-384db256713e" providerId="ADAL" clId="{87AC9FB7-EADF-4B02-AF87-22033A3EE8B0}" dt="2024-07-10T14:08:51.570" v="1234" actId="700"/>
          <ac:spMkLst>
            <pc:docMk/>
            <pc:sldMk cId="0" sldId="333"/>
            <ac:spMk id="10" creationId="{FABC0480-3D9E-B1CB-44CB-069B81EFC66D}"/>
          </ac:spMkLst>
        </pc:spChg>
        <pc:spChg chg="add del mod ord">
          <ac:chgData name="Tryggvi Ólafsson" userId="af0b99b7-3d2d-4874-9966-384db256713e" providerId="ADAL" clId="{87AC9FB7-EADF-4B02-AF87-22033A3EE8B0}" dt="2024-07-10T14:08:51.570" v="1234" actId="700"/>
          <ac:spMkLst>
            <pc:docMk/>
            <pc:sldMk cId="0" sldId="333"/>
            <ac:spMk id="11" creationId="{DBEC684A-0E5D-9CBB-CF3A-30F02E3572F1}"/>
          </ac:spMkLst>
        </pc:spChg>
        <pc:spChg chg="add del mod ord">
          <ac:chgData name="Tryggvi Ólafsson" userId="af0b99b7-3d2d-4874-9966-384db256713e" providerId="ADAL" clId="{87AC9FB7-EADF-4B02-AF87-22033A3EE8B0}" dt="2024-07-10T14:08:51.570" v="1234" actId="700"/>
          <ac:spMkLst>
            <pc:docMk/>
            <pc:sldMk cId="0" sldId="333"/>
            <ac:spMk id="12" creationId="{F5D8EADC-713D-9B84-F6E2-3EDBCE731A21}"/>
          </ac:spMkLst>
        </pc:spChg>
        <pc:grpChg chg="add mod">
          <ac:chgData name="Tryggvi Ólafsson" userId="af0b99b7-3d2d-4874-9966-384db256713e" providerId="ADAL" clId="{87AC9FB7-EADF-4B02-AF87-22033A3EE8B0}" dt="2024-07-10T14:09:26.163" v="1259" actId="12788"/>
          <ac:grpSpMkLst>
            <pc:docMk/>
            <pc:sldMk cId="0" sldId="333"/>
            <ac:grpSpMk id="13" creationId="{28A029F3-8C1B-4075-F97B-8057B5A4875C}"/>
          </ac:grpSpMkLst>
        </pc:grpChg>
        <pc:picChg chg="mod">
          <ac:chgData name="Tryggvi Ólafsson" userId="af0b99b7-3d2d-4874-9966-384db256713e" providerId="ADAL" clId="{87AC9FB7-EADF-4B02-AF87-22033A3EE8B0}" dt="2024-07-10T14:09:17.504" v="1258" actId="164"/>
          <ac:picMkLst>
            <pc:docMk/>
            <pc:sldMk cId="0" sldId="333"/>
            <ac:picMk id="2" creationId="{9B01F299-AA20-351F-2379-AD9398AFF2EA}"/>
          </ac:picMkLst>
        </pc:picChg>
        <pc:picChg chg="del">
          <ac:chgData name="Tryggvi Ólafsson" userId="af0b99b7-3d2d-4874-9966-384db256713e" providerId="ADAL" clId="{87AC9FB7-EADF-4B02-AF87-22033A3EE8B0}" dt="2024-07-10T14:08:39.611" v="1231" actId="478"/>
          <ac:picMkLst>
            <pc:docMk/>
            <pc:sldMk cId="0" sldId="333"/>
            <ac:picMk id="4" creationId="{0E6BAB90-AE7B-4B98-8A55-A262344150AC}"/>
          </ac:picMkLst>
        </pc:picChg>
        <pc:picChg chg="mod">
          <ac:chgData name="Tryggvi Ólafsson" userId="af0b99b7-3d2d-4874-9966-384db256713e" providerId="ADAL" clId="{87AC9FB7-EADF-4B02-AF87-22033A3EE8B0}" dt="2024-07-10T14:09:17.504" v="1258" actId="164"/>
          <ac:picMkLst>
            <pc:docMk/>
            <pc:sldMk cId="0" sldId="333"/>
            <ac:picMk id="8" creationId="{206C3FDC-F2B5-7BB0-3115-C72CB5C293B3}"/>
          </ac:picMkLst>
        </pc:picChg>
      </pc:sldChg>
      <pc:sldChg chg="del">
        <pc:chgData name="Tryggvi Ólafsson" userId="af0b99b7-3d2d-4874-9966-384db256713e" providerId="ADAL" clId="{87AC9FB7-EADF-4B02-AF87-22033A3EE8B0}" dt="2024-07-10T10:55:58.707" v="273" actId="47"/>
        <pc:sldMkLst>
          <pc:docMk/>
          <pc:sldMk cId="0" sldId="334"/>
        </pc:sldMkLst>
      </pc:sldChg>
      <pc:sldChg chg="del">
        <pc:chgData name="Tryggvi Ólafsson" userId="af0b99b7-3d2d-4874-9966-384db256713e" providerId="ADAL" clId="{87AC9FB7-EADF-4B02-AF87-22033A3EE8B0}" dt="2024-07-10T12:55:54.833" v="594" actId="47"/>
        <pc:sldMkLst>
          <pc:docMk/>
          <pc:sldMk cId="0" sldId="339"/>
        </pc:sldMkLst>
      </pc:sldChg>
      <pc:sldChg chg="addSp modSp mod modClrScheme chgLayout">
        <pc:chgData name="Tryggvi Ólafsson" userId="af0b99b7-3d2d-4874-9966-384db256713e" providerId="ADAL" clId="{87AC9FB7-EADF-4B02-AF87-22033A3EE8B0}" dt="2024-07-10T13:56:39.223" v="1193" actId="14100"/>
        <pc:sldMkLst>
          <pc:docMk/>
          <pc:sldMk cId="0" sldId="347"/>
        </pc:sldMkLst>
        <pc:spChg chg="mod">
          <ac:chgData name="Tryggvi Ólafsson" userId="af0b99b7-3d2d-4874-9966-384db256713e" providerId="ADAL" clId="{87AC9FB7-EADF-4B02-AF87-22033A3EE8B0}" dt="2024-07-10T13:55:28.119" v="1156" actId="21"/>
          <ac:spMkLst>
            <pc:docMk/>
            <pc:sldMk cId="0" sldId="347"/>
            <ac:spMk id="3" creationId="{00000000-0000-0000-0000-000000000000}"/>
          </ac:spMkLst>
        </pc:spChg>
        <pc:spChg chg="add mod ord">
          <ac:chgData name="Tryggvi Ólafsson" userId="af0b99b7-3d2d-4874-9966-384db256713e" providerId="ADAL" clId="{87AC9FB7-EADF-4B02-AF87-22033A3EE8B0}" dt="2024-07-10T13:55:19.484" v="1154" actId="700"/>
          <ac:spMkLst>
            <pc:docMk/>
            <pc:sldMk cId="0" sldId="347"/>
            <ac:spMk id="4" creationId="{3F9A3111-E876-9DB3-E4AE-5FC5D6CF6E7D}"/>
          </ac:spMkLst>
        </pc:spChg>
        <pc:spChg chg="add mod ord">
          <ac:chgData name="Tryggvi Ólafsson" userId="af0b99b7-3d2d-4874-9966-384db256713e" providerId="ADAL" clId="{87AC9FB7-EADF-4B02-AF87-22033A3EE8B0}" dt="2024-07-10T13:56:31.395" v="1191" actId="14100"/>
          <ac:spMkLst>
            <pc:docMk/>
            <pc:sldMk cId="0" sldId="347"/>
            <ac:spMk id="5" creationId="{1D2341B2-C4AF-44A0-C2C3-91E55F1552AA}"/>
          </ac:spMkLst>
        </pc:spChg>
        <pc:picChg chg="mod">
          <ac:chgData name="Tryggvi Ólafsson" userId="af0b99b7-3d2d-4874-9966-384db256713e" providerId="ADAL" clId="{87AC9FB7-EADF-4B02-AF87-22033A3EE8B0}" dt="2024-07-10T13:56:39.223" v="1193" actId="14100"/>
          <ac:picMkLst>
            <pc:docMk/>
            <pc:sldMk cId="0" sldId="347"/>
            <ac:picMk id="8" creationId="{E42D870C-54EB-0925-FD76-ECFB0C588431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1T13:46:27.798" v="2056" actId="207"/>
        <pc:sldMkLst>
          <pc:docMk/>
          <pc:sldMk cId="0" sldId="348"/>
        </pc:sldMkLst>
        <pc:spChg chg="mod ord">
          <ac:chgData name="Tryggvi Ólafsson" userId="af0b99b7-3d2d-4874-9966-384db256713e" providerId="ADAL" clId="{87AC9FB7-EADF-4B02-AF87-22033A3EE8B0}" dt="2024-07-11T13:46:27.798" v="2056" actId="207"/>
          <ac:spMkLst>
            <pc:docMk/>
            <pc:sldMk cId="0" sldId="348"/>
            <ac:spMk id="4" creationId="{00000000-0000-0000-0000-000000000000}"/>
          </ac:spMkLst>
        </pc:spChg>
        <pc:picChg chg="mod">
          <ac:chgData name="Tryggvi Ólafsson" userId="af0b99b7-3d2d-4874-9966-384db256713e" providerId="ADAL" clId="{87AC9FB7-EADF-4B02-AF87-22033A3EE8B0}" dt="2024-07-10T14:11:02.375" v="1270" actId="12788"/>
          <ac:picMkLst>
            <pc:docMk/>
            <pc:sldMk cId="0" sldId="348"/>
            <ac:picMk id="5" creationId="{E0F21F55-BB41-A4E7-4AD6-D15EBE8D1C50}"/>
          </ac:picMkLst>
        </pc:picChg>
      </pc:sldChg>
      <pc:sldChg chg="addSp delSp modSp del mod modClrScheme chgLayout">
        <pc:chgData name="Tryggvi Ólafsson" userId="af0b99b7-3d2d-4874-9966-384db256713e" providerId="ADAL" clId="{87AC9FB7-EADF-4B02-AF87-22033A3EE8B0}" dt="2024-07-15T12:49:19.614" v="3174" actId="47"/>
        <pc:sldMkLst>
          <pc:docMk/>
          <pc:sldMk cId="0" sldId="350"/>
        </pc:sldMkLst>
        <pc:spChg chg="del mod ord">
          <ac:chgData name="Tryggvi Ólafsson" userId="af0b99b7-3d2d-4874-9966-384db256713e" providerId="ADAL" clId="{87AC9FB7-EADF-4B02-AF87-22033A3EE8B0}" dt="2024-07-10T14:11:31.632" v="1272" actId="478"/>
          <ac:spMkLst>
            <pc:docMk/>
            <pc:sldMk cId="0" sldId="350"/>
            <ac:spMk id="4" creationId="{00000000-0000-0000-0000-000000000000}"/>
          </ac:spMkLst>
        </pc:spChg>
        <pc:spChg chg="add del mod">
          <ac:chgData name="Tryggvi Ólafsson" userId="af0b99b7-3d2d-4874-9966-384db256713e" providerId="ADAL" clId="{87AC9FB7-EADF-4B02-AF87-22033A3EE8B0}" dt="2024-07-10T14:11:33.203" v="1273" actId="478"/>
          <ac:spMkLst>
            <pc:docMk/>
            <pc:sldMk cId="0" sldId="350"/>
            <ac:spMk id="5" creationId="{3197C323-D60A-0705-B423-69CAEA3DC4F8}"/>
          </ac:spMkLst>
        </pc:spChg>
        <pc:spChg chg="add del">
          <ac:chgData name="Tryggvi Ólafsson" userId="af0b99b7-3d2d-4874-9966-384db256713e" providerId="ADAL" clId="{87AC9FB7-EADF-4B02-AF87-22033A3EE8B0}" dt="2024-07-10T14:11:36.265" v="1275" actId="478"/>
          <ac:spMkLst>
            <pc:docMk/>
            <pc:sldMk cId="0" sldId="350"/>
            <ac:spMk id="8" creationId="{19BFC0AB-B8E7-DE61-DC87-DC0685F8124C}"/>
          </ac:spMkLst>
        </pc:spChg>
        <pc:spChg chg="add mod">
          <ac:chgData name="Tryggvi Ólafsson" userId="af0b99b7-3d2d-4874-9966-384db256713e" providerId="ADAL" clId="{87AC9FB7-EADF-4B02-AF87-22033A3EE8B0}" dt="2024-07-10T14:11:52.920" v="1291" actId="20577"/>
          <ac:spMkLst>
            <pc:docMk/>
            <pc:sldMk cId="0" sldId="350"/>
            <ac:spMk id="9" creationId="{5D73A05C-42E8-EA82-3150-B7DABCDC8EDB}"/>
          </ac:spMkLst>
        </pc:spChg>
        <pc:picChg chg="mod">
          <ac:chgData name="Tryggvi Ólafsson" userId="af0b99b7-3d2d-4874-9966-384db256713e" providerId="ADAL" clId="{87AC9FB7-EADF-4B02-AF87-22033A3EE8B0}" dt="2024-07-10T14:12:00.091" v="1292" actId="1076"/>
          <ac:picMkLst>
            <pc:docMk/>
            <pc:sldMk cId="0" sldId="350"/>
            <ac:picMk id="6" creationId="{89F13970-707B-6305-26DF-31166C01200E}"/>
          </ac:picMkLst>
        </pc:picChg>
      </pc:sldChg>
      <pc:sldChg chg="del">
        <pc:chgData name="Tryggvi Ólafsson" userId="af0b99b7-3d2d-4874-9966-384db256713e" providerId="ADAL" clId="{87AC9FB7-EADF-4B02-AF87-22033A3EE8B0}" dt="2024-07-10T14:15:13.583" v="1336" actId="47"/>
        <pc:sldMkLst>
          <pc:docMk/>
          <pc:sldMk cId="0" sldId="351"/>
        </pc:sldMkLst>
      </pc:sldChg>
      <pc:sldChg chg="addSp modSp mod modClrScheme chgLayout">
        <pc:chgData name="Tryggvi Ólafsson" userId="af0b99b7-3d2d-4874-9966-384db256713e" providerId="ADAL" clId="{87AC9FB7-EADF-4B02-AF87-22033A3EE8B0}" dt="2024-07-11T13:46:48.071" v="2057" actId="207"/>
        <pc:sldMkLst>
          <pc:docMk/>
          <pc:sldMk cId="0" sldId="354"/>
        </pc:sldMkLst>
        <pc:spChg chg="add mod ord">
          <ac:chgData name="Tryggvi Ólafsson" userId="af0b99b7-3d2d-4874-9966-384db256713e" providerId="ADAL" clId="{87AC9FB7-EADF-4B02-AF87-22033A3EE8B0}" dt="2024-07-11T13:46:48.071" v="2057" actId="207"/>
          <ac:spMkLst>
            <pc:docMk/>
            <pc:sldMk cId="0" sldId="354"/>
            <ac:spMk id="3" creationId="{B87DC6B1-5F62-1976-2F26-1323AB77ACBD}"/>
          </ac:spMkLst>
        </pc:spChg>
        <pc:spChg chg="mod">
          <ac:chgData name="Tryggvi Ólafsson" userId="af0b99b7-3d2d-4874-9966-384db256713e" providerId="ADAL" clId="{87AC9FB7-EADF-4B02-AF87-22033A3EE8B0}" dt="2024-07-10T15:07:38.802" v="1722" actId="255"/>
          <ac:spMkLst>
            <pc:docMk/>
            <pc:sldMk cId="0" sldId="354"/>
            <ac:spMk id="6" creationId="{90EFABBD-D1FE-4037-AA68-D924E3CBB929}"/>
          </ac:spMkLst>
        </pc:spChg>
        <pc:picChg chg="mod modCrop">
          <ac:chgData name="Tryggvi Ólafsson" userId="af0b99b7-3d2d-4874-9966-384db256713e" providerId="ADAL" clId="{87AC9FB7-EADF-4B02-AF87-22033A3EE8B0}" dt="2024-07-10T15:06:36.698" v="1714" actId="1035"/>
          <ac:picMkLst>
            <pc:docMk/>
            <pc:sldMk cId="0" sldId="354"/>
            <ac:picMk id="4" creationId="{912F807A-1C90-BB57-AE09-D43AF836A597}"/>
          </ac:picMkLst>
        </pc:picChg>
      </pc:sldChg>
      <pc:sldChg chg="del">
        <pc:chgData name="Tryggvi Ólafsson" userId="af0b99b7-3d2d-4874-9966-384db256713e" providerId="ADAL" clId="{87AC9FB7-EADF-4B02-AF87-22033A3EE8B0}" dt="2024-07-10T15:11:34.159" v="1928" actId="47"/>
        <pc:sldMkLst>
          <pc:docMk/>
          <pc:sldMk cId="0" sldId="355"/>
        </pc:sldMkLst>
      </pc:sldChg>
      <pc:sldChg chg="modSp mod modClrScheme chgLayout">
        <pc:chgData name="Tryggvi Ólafsson" userId="af0b99b7-3d2d-4874-9966-384db256713e" providerId="ADAL" clId="{87AC9FB7-EADF-4B02-AF87-22033A3EE8B0}" dt="2024-07-11T13:43:45.284" v="2037" actId="1076"/>
        <pc:sldMkLst>
          <pc:docMk/>
          <pc:sldMk cId="0" sldId="357"/>
        </pc:sldMkLst>
        <pc:spChg chg="mod ord">
          <ac:chgData name="Tryggvi Ólafsson" userId="af0b99b7-3d2d-4874-9966-384db256713e" providerId="ADAL" clId="{87AC9FB7-EADF-4B02-AF87-22033A3EE8B0}" dt="2024-07-11T13:43:25.362" v="2032" actId="27636"/>
          <ac:spMkLst>
            <pc:docMk/>
            <pc:sldMk cId="0" sldId="357"/>
            <ac:spMk id="4" creationId="{00000000-0000-0000-0000-000000000000}"/>
          </ac:spMkLst>
        </pc:spChg>
        <pc:picChg chg="mod">
          <ac:chgData name="Tryggvi Ólafsson" userId="af0b99b7-3d2d-4874-9966-384db256713e" providerId="ADAL" clId="{87AC9FB7-EADF-4B02-AF87-22033A3EE8B0}" dt="2024-07-11T13:43:45.284" v="2037" actId="1076"/>
          <ac:picMkLst>
            <pc:docMk/>
            <pc:sldMk cId="0" sldId="357"/>
            <ac:picMk id="5" creationId="{3630AF05-59B4-B0DE-14B1-661CDE0732CC}"/>
          </ac:picMkLst>
        </pc:picChg>
      </pc:sldChg>
      <pc:sldChg chg="del">
        <pc:chgData name="Tryggvi Ólafsson" userId="af0b99b7-3d2d-4874-9966-384db256713e" providerId="ADAL" clId="{87AC9FB7-EADF-4B02-AF87-22033A3EE8B0}" dt="2024-07-10T14:29:11.472" v="1429" actId="47"/>
        <pc:sldMkLst>
          <pc:docMk/>
          <pc:sldMk cId="0" sldId="359"/>
        </pc:sldMkLst>
      </pc:sldChg>
      <pc:sldChg chg="del">
        <pc:chgData name="Tryggvi Ólafsson" userId="af0b99b7-3d2d-4874-9966-384db256713e" providerId="ADAL" clId="{87AC9FB7-EADF-4B02-AF87-22033A3EE8B0}" dt="2024-07-10T15:24:29.498" v="1941" actId="47"/>
        <pc:sldMkLst>
          <pc:docMk/>
          <pc:sldMk cId="0" sldId="360"/>
        </pc:sldMkLst>
      </pc:sldChg>
      <pc:sldChg chg="modSp mod modClrScheme chgLayout">
        <pc:chgData name="Tryggvi Ólafsson" userId="af0b99b7-3d2d-4874-9966-384db256713e" providerId="ADAL" clId="{87AC9FB7-EADF-4B02-AF87-22033A3EE8B0}" dt="2024-07-11T13:47:10.902" v="2060" actId="113"/>
        <pc:sldMkLst>
          <pc:docMk/>
          <pc:sldMk cId="0" sldId="361"/>
        </pc:sldMkLst>
        <pc:spChg chg="mod ord">
          <ac:chgData name="Tryggvi Ólafsson" userId="af0b99b7-3d2d-4874-9966-384db256713e" providerId="ADAL" clId="{87AC9FB7-EADF-4B02-AF87-22033A3EE8B0}" dt="2024-07-11T13:47:10.902" v="2060" actId="113"/>
          <ac:spMkLst>
            <pc:docMk/>
            <pc:sldMk cId="0" sldId="361"/>
            <ac:spMk id="5" creationId="{00000000-0000-0000-0000-000000000000}"/>
          </ac:spMkLst>
        </pc:spChg>
        <pc:picChg chg="mod">
          <ac:chgData name="Tryggvi Ólafsson" userId="af0b99b7-3d2d-4874-9966-384db256713e" providerId="ADAL" clId="{87AC9FB7-EADF-4B02-AF87-22033A3EE8B0}" dt="2024-07-11T13:44:10.164" v="2041" actId="1076"/>
          <ac:picMkLst>
            <pc:docMk/>
            <pc:sldMk cId="0" sldId="361"/>
            <ac:picMk id="8" creationId="{3EB24C4D-7CC4-1312-524E-60D93F44C892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1T14:29:05.049" v="2405" actId="1036"/>
        <pc:sldMkLst>
          <pc:docMk/>
          <pc:sldMk cId="0" sldId="364"/>
        </pc:sldMkLst>
        <pc:spChg chg="mod ord">
          <ac:chgData name="Tryggvi Ólafsson" userId="af0b99b7-3d2d-4874-9966-384db256713e" providerId="ADAL" clId="{87AC9FB7-EADF-4B02-AF87-22033A3EE8B0}" dt="2024-07-11T14:08:43.795" v="2289" actId="120"/>
          <ac:spMkLst>
            <pc:docMk/>
            <pc:sldMk cId="0" sldId="364"/>
            <ac:spMk id="4" creationId="{00000000-0000-0000-0000-000000000000}"/>
          </ac:spMkLst>
        </pc:spChg>
        <pc:grpChg chg="add del mod">
          <ac:chgData name="Tryggvi Ólafsson" userId="af0b99b7-3d2d-4874-9966-384db256713e" providerId="ADAL" clId="{87AC9FB7-EADF-4B02-AF87-22033A3EE8B0}" dt="2024-07-11T14:28:59.675" v="2394" actId="165"/>
          <ac:grpSpMkLst>
            <pc:docMk/>
            <pc:sldMk cId="0" sldId="364"/>
            <ac:grpSpMk id="8" creationId="{52FB2533-7A6B-00D0-D766-42955B6DED9E}"/>
          </ac:grpSpMkLst>
        </pc:grpChg>
        <pc:picChg chg="add mod topLvl modCrop">
          <ac:chgData name="Tryggvi Ólafsson" userId="af0b99b7-3d2d-4874-9966-384db256713e" providerId="ADAL" clId="{87AC9FB7-EADF-4B02-AF87-22033A3EE8B0}" dt="2024-07-11T14:28:59.675" v="2394" actId="165"/>
          <ac:picMkLst>
            <pc:docMk/>
            <pc:sldMk cId="0" sldId="364"/>
            <ac:picMk id="5" creationId="{B96003E3-5253-4DCB-174A-71F5571C9040}"/>
          </ac:picMkLst>
        </pc:picChg>
        <pc:picChg chg="del mod">
          <ac:chgData name="Tryggvi Ólafsson" userId="af0b99b7-3d2d-4874-9966-384db256713e" providerId="ADAL" clId="{87AC9FB7-EADF-4B02-AF87-22033A3EE8B0}" dt="2024-07-11T14:19:21.270" v="2376" actId="478"/>
          <ac:picMkLst>
            <pc:docMk/>
            <pc:sldMk cId="0" sldId="364"/>
            <ac:picMk id="6" creationId="{0D5B900B-3B8A-095F-D88B-20B380D85278}"/>
          </ac:picMkLst>
        </pc:picChg>
        <pc:picChg chg="add mod topLvl modCrop">
          <ac:chgData name="Tryggvi Ólafsson" userId="af0b99b7-3d2d-4874-9966-384db256713e" providerId="ADAL" clId="{87AC9FB7-EADF-4B02-AF87-22033A3EE8B0}" dt="2024-07-11T14:29:05.049" v="2405" actId="1036"/>
          <ac:picMkLst>
            <pc:docMk/>
            <pc:sldMk cId="0" sldId="364"/>
            <ac:picMk id="7" creationId="{40A961DA-A56C-6C2D-4327-2A5B8A773DB6}"/>
          </ac:picMkLst>
        </pc:picChg>
      </pc:sldChg>
      <pc:sldChg chg="del">
        <pc:chgData name="Tryggvi Ólafsson" userId="af0b99b7-3d2d-4874-9966-384db256713e" providerId="ADAL" clId="{87AC9FB7-EADF-4B02-AF87-22033A3EE8B0}" dt="2024-07-11T13:49:52.933" v="2078" actId="47"/>
        <pc:sldMkLst>
          <pc:docMk/>
          <pc:sldMk cId="0" sldId="366"/>
        </pc:sldMkLst>
      </pc:sldChg>
      <pc:sldChg chg="addSp delSp modSp mod modClrScheme chgLayout">
        <pc:chgData name="Tryggvi Ólafsson" userId="af0b99b7-3d2d-4874-9966-384db256713e" providerId="ADAL" clId="{87AC9FB7-EADF-4B02-AF87-22033A3EE8B0}" dt="2024-07-10T14:26:31.597" v="1386" actId="14826"/>
        <pc:sldMkLst>
          <pc:docMk/>
          <pc:sldMk cId="0" sldId="368"/>
        </pc:sldMkLst>
        <pc:spChg chg="add mod ord">
          <ac:chgData name="Tryggvi Ólafsson" userId="af0b99b7-3d2d-4874-9966-384db256713e" providerId="ADAL" clId="{87AC9FB7-EADF-4B02-AF87-22033A3EE8B0}" dt="2024-07-10T11:18:09.663" v="541" actId="14100"/>
          <ac:spMkLst>
            <pc:docMk/>
            <pc:sldMk cId="0" sldId="368"/>
            <ac:spMk id="6" creationId="{D737B8BA-627E-043D-B8BC-D9A4919DBA7C}"/>
          </ac:spMkLst>
        </pc:spChg>
        <pc:picChg chg="del mod">
          <ac:chgData name="Tryggvi Ólafsson" userId="af0b99b7-3d2d-4874-9966-384db256713e" providerId="ADAL" clId="{87AC9FB7-EADF-4B02-AF87-22033A3EE8B0}" dt="2024-07-10T11:17:37.955" v="510" actId="478"/>
          <ac:picMkLst>
            <pc:docMk/>
            <pc:sldMk cId="0" sldId="368"/>
            <ac:picMk id="2" creationId="{DC4B3306-3CA5-736F-9FED-95DDAA4B43C6}"/>
          </ac:picMkLst>
        </pc:picChg>
        <pc:picChg chg="add mod">
          <ac:chgData name="Tryggvi Ólafsson" userId="af0b99b7-3d2d-4874-9966-384db256713e" providerId="ADAL" clId="{87AC9FB7-EADF-4B02-AF87-22033A3EE8B0}" dt="2024-07-10T14:26:31.597" v="1386" actId="14826"/>
          <ac:picMkLst>
            <pc:docMk/>
            <pc:sldMk cId="0" sldId="368"/>
            <ac:picMk id="5" creationId="{77EE5DAD-A835-310C-8627-7CE7B72592A7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1T14:00:56.602" v="2262" actId="18131"/>
        <pc:sldMkLst>
          <pc:docMk/>
          <pc:sldMk cId="0" sldId="369"/>
        </pc:sldMkLst>
        <pc:spChg chg="mod ord">
          <ac:chgData name="Tryggvi Ólafsson" userId="af0b99b7-3d2d-4874-9966-384db256713e" providerId="ADAL" clId="{87AC9FB7-EADF-4B02-AF87-22033A3EE8B0}" dt="2024-07-11T14:00:49.082" v="2261" actId="1036"/>
          <ac:spMkLst>
            <pc:docMk/>
            <pc:sldMk cId="0" sldId="369"/>
            <ac:spMk id="2" creationId="{00000000-0000-0000-0000-000000000000}"/>
          </ac:spMkLst>
        </pc:spChg>
        <pc:spChg chg="add del mod ord">
          <ac:chgData name="Tryggvi Ólafsson" userId="af0b99b7-3d2d-4874-9966-384db256713e" providerId="ADAL" clId="{87AC9FB7-EADF-4B02-AF87-22033A3EE8B0}" dt="2024-07-11T13:53:23.217" v="2094"/>
          <ac:spMkLst>
            <pc:docMk/>
            <pc:sldMk cId="0" sldId="369"/>
            <ac:spMk id="4" creationId="{6A0C7B71-CE95-DD26-3C63-D665550D310A}"/>
          </ac:spMkLst>
        </pc:spChg>
        <pc:spChg chg="add mod ord">
          <ac:chgData name="Tryggvi Ólafsson" userId="af0b99b7-3d2d-4874-9966-384db256713e" providerId="ADAL" clId="{87AC9FB7-EADF-4B02-AF87-22033A3EE8B0}" dt="2024-07-11T14:00:44.369" v="2249" actId="1076"/>
          <ac:spMkLst>
            <pc:docMk/>
            <pc:sldMk cId="0" sldId="369"/>
            <ac:spMk id="5" creationId="{909E9166-F0EA-057F-4F24-6807B51C790B}"/>
          </ac:spMkLst>
        </pc:spChg>
        <pc:spChg chg="add mod">
          <ac:chgData name="Tryggvi Ólafsson" userId="af0b99b7-3d2d-4874-9966-384db256713e" providerId="ADAL" clId="{87AC9FB7-EADF-4B02-AF87-22033A3EE8B0}" dt="2024-07-11T14:00:49.082" v="2261" actId="1036"/>
          <ac:spMkLst>
            <pc:docMk/>
            <pc:sldMk cId="0" sldId="369"/>
            <ac:spMk id="9" creationId="{ABD9CF90-C73A-242F-553A-1D3278518D1F}"/>
          </ac:spMkLst>
        </pc:spChg>
        <pc:spChg chg="del mod">
          <ac:chgData name="Tryggvi Ólafsson" userId="af0b99b7-3d2d-4874-9966-384db256713e" providerId="ADAL" clId="{87AC9FB7-EADF-4B02-AF87-22033A3EE8B0}" dt="2024-07-11T13:54:54.866" v="2145"/>
          <ac:spMkLst>
            <pc:docMk/>
            <pc:sldMk cId="0" sldId="369"/>
            <ac:spMk id="20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13.870" v="2110"/>
          <ac:spMkLst>
            <pc:docMk/>
            <pc:sldMk cId="0" sldId="369"/>
            <ac:spMk id="21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7" v="2151"/>
          <ac:spMkLst>
            <pc:docMk/>
            <pc:sldMk cId="0" sldId="369"/>
            <ac:spMk id="22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6" v="2147"/>
          <ac:spMkLst>
            <pc:docMk/>
            <pc:sldMk cId="0" sldId="369"/>
            <ac:spMk id="23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7" v="2149"/>
          <ac:spMkLst>
            <pc:docMk/>
            <pc:sldMk cId="0" sldId="369"/>
            <ac:spMk id="24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13.872" v="2114"/>
          <ac:spMkLst>
            <pc:docMk/>
            <pc:sldMk cId="0" sldId="369"/>
            <ac:spMk id="25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8" v="2155"/>
          <ac:spMkLst>
            <pc:docMk/>
            <pc:sldMk cId="0" sldId="369"/>
            <ac:spMk id="26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13.871" v="2112"/>
          <ac:spMkLst>
            <pc:docMk/>
            <pc:sldMk cId="0" sldId="369"/>
            <ac:spMk id="27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13.873" v="2118"/>
          <ac:spMkLst>
            <pc:docMk/>
            <pc:sldMk cId="0" sldId="369"/>
            <ac:spMk id="28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13.872" v="2116"/>
          <ac:spMkLst>
            <pc:docMk/>
            <pc:sldMk cId="0" sldId="369"/>
            <ac:spMk id="29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8" v="2157"/>
          <ac:spMkLst>
            <pc:docMk/>
            <pc:sldMk cId="0" sldId="369"/>
            <ac:spMk id="30" creationId="{00000000-0000-0000-0000-000000000000}"/>
          </ac:spMkLst>
        </pc:spChg>
        <pc:spChg chg="del">
          <ac:chgData name="Tryggvi Ólafsson" userId="af0b99b7-3d2d-4874-9966-384db256713e" providerId="ADAL" clId="{87AC9FB7-EADF-4B02-AF87-22033A3EE8B0}" dt="2024-07-11T13:54:13.869" v="2108" actId="478"/>
          <ac:spMkLst>
            <pc:docMk/>
            <pc:sldMk cId="0" sldId="369"/>
            <ac:spMk id="31" creationId="{00000000-0000-0000-0000-000000000000}"/>
          </ac:spMkLst>
        </pc:spChg>
        <pc:spChg chg="del mod">
          <ac:chgData name="Tryggvi Ólafsson" userId="af0b99b7-3d2d-4874-9966-384db256713e" providerId="ADAL" clId="{87AC9FB7-EADF-4B02-AF87-22033A3EE8B0}" dt="2024-07-11T13:54:54.867" v="2153"/>
          <ac:spMkLst>
            <pc:docMk/>
            <pc:sldMk cId="0" sldId="369"/>
            <ac:spMk id="32" creationId="{00000000-0000-0000-0000-000000000000}"/>
          </ac:spMkLst>
        </pc:spChg>
        <pc:picChg chg="add mod">
          <ac:chgData name="Tryggvi Ólafsson" userId="af0b99b7-3d2d-4874-9966-384db256713e" providerId="ADAL" clId="{87AC9FB7-EADF-4B02-AF87-22033A3EE8B0}" dt="2024-07-11T13:51:42.670" v="2093"/>
          <ac:picMkLst>
            <pc:docMk/>
            <pc:sldMk cId="0" sldId="369"/>
            <ac:picMk id="6" creationId="{AE1B7E7C-749C-6A74-BF44-E080E4B87225}"/>
          </ac:picMkLst>
        </pc:picChg>
        <pc:picChg chg="add mod modCrop">
          <ac:chgData name="Tryggvi Ólafsson" userId="af0b99b7-3d2d-4874-9966-384db256713e" providerId="ADAL" clId="{87AC9FB7-EADF-4B02-AF87-22033A3EE8B0}" dt="2024-07-11T14:00:56.602" v="2262" actId="18131"/>
          <ac:picMkLst>
            <pc:docMk/>
            <pc:sldMk cId="0" sldId="369"/>
            <ac:picMk id="8" creationId="{402AF7D6-D7A2-0F3E-59B3-26635B57D871}"/>
          </ac:picMkLst>
        </pc:picChg>
        <pc:picChg chg="del mod">
          <ac:chgData name="Tryggvi Ólafsson" userId="af0b99b7-3d2d-4874-9966-384db256713e" providerId="ADAL" clId="{87AC9FB7-EADF-4B02-AF87-22033A3EE8B0}" dt="2024-07-11T13:53:27.563" v="2097" actId="478"/>
          <ac:picMkLst>
            <pc:docMk/>
            <pc:sldMk cId="0" sldId="369"/>
            <ac:picMk id="33" creationId="{00000000-0000-0000-0000-000000000000}"/>
          </ac:picMkLst>
        </pc:picChg>
      </pc:sldChg>
      <pc:sldChg chg="del">
        <pc:chgData name="Tryggvi Ólafsson" userId="af0b99b7-3d2d-4874-9966-384db256713e" providerId="ADAL" clId="{87AC9FB7-EADF-4B02-AF87-22033A3EE8B0}" dt="2024-07-11T14:32:26.220" v="2448" actId="47"/>
        <pc:sldMkLst>
          <pc:docMk/>
          <pc:sldMk cId="0" sldId="371"/>
        </pc:sldMkLst>
      </pc:sldChg>
      <pc:sldChg chg="addSp delSp modSp mod modClrScheme chgLayout">
        <pc:chgData name="Tryggvi Ólafsson" userId="af0b99b7-3d2d-4874-9966-384db256713e" providerId="ADAL" clId="{87AC9FB7-EADF-4B02-AF87-22033A3EE8B0}" dt="2024-07-11T14:38:32.502" v="2544" actId="2711"/>
        <pc:sldMkLst>
          <pc:docMk/>
          <pc:sldMk cId="0" sldId="372"/>
        </pc:sldMkLst>
        <pc:spChg chg="mod">
          <ac:chgData name="Tryggvi Ólafsson" userId="af0b99b7-3d2d-4874-9966-384db256713e" providerId="ADAL" clId="{87AC9FB7-EADF-4B02-AF87-22033A3EE8B0}" dt="2024-07-11T14:37:58.461" v="2542" actId="1036"/>
          <ac:spMkLst>
            <pc:docMk/>
            <pc:sldMk cId="0" sldId="372"/>
            <ac:spMk id="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3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4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7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19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38:32.502" v="2544" actId="2711"/>
          <ac:spMkLst>
            <pc:docMk/>
            <pc:sldMk cId="0" sldId="372"/>
            <ac:spMk id="20" creationId="{00000000-0000-0000-0000-000000000000}"/>
          </ac:spMkLst>
        </pc:spChg>
        <pc:grpChg chg="add del mod">
          <ac:chgData name="Tryggvi Ólafsson" userId="af0b99b7-3d2d-4874-9966-384db256713e" providerId="ADAL" clId="{87AC9FB7-EADF-4B02-AF87-22033A3EE8B0}" dt="2024-07-11T14:34:36.540" v="2463" actId="165"/>
          <ac:grpSpMkLst>
            <pc:docMk/>
            <pc:sldMk cId="0" sldId="372"/>
            <ac:grpSpMk id="3" creationId="{465D02F9-B264-A062-50F1-DAA62053C1A1}"/>
          </ac:grpSpMkLst>
        </pc:grpChg>
        <pc:grpChg chg="add del mod">
          <ac:chgData name="Tryggvi Ólafsson" userId="af0b99b7-3d2d-4874-9966-384db256713e" providerId="ADAL" clId="{87AC9FB7-EADF-4B02-AF87-22033A3EE8B0}" dt="2024-07-11T14:35:21.557" v="2470" actId="165"/>
          <ac:grpSpMkLst>
            <pc:docMk/>
            <pc:sldMk cId="0" sldId="372"/>
            <ac:grpSpMk id="21" creationId="{614C5356-08B7-A43A-8E6E-CD8D3C392C2F}"/>
          </ac:grpSpMkLst>
        </pc:grpChg>
        <pc:picChg chg="mod topLvl">
          <ac:chgData name="Tryggvi Ólafsson" userId="af0b99b7-3d2d-4874-9966-384db256713e" providerId="ADAL" clId="{87AC9FB7-EADF-4B02-AF87-22033A3EE8B0}" dt="2024-07-11T14:35:21.557" v="2470" actId="165"/>
          <ac:picMkLst>
            <pc:docMk/>
            <pc:sldMk cId="0" sldId="372"/>
            <ac:picMk id="4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7:10.537" v="2529" actId="1036"/>
          <ac:picMkLst>
            <pc:docMk/>
            <pc:sldMk cId="0" sldId="372"/>
            <ac:picMk id="5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7:10.537" v="2529" actId="1036"/>
          <ac:picMkLst>
            <pc:docMk/>
            <pc:sldMk cId="0" sldId="372"/>
            <ac:picMk id="7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7:10.537" v="2529" actId="1036"/>
          <ac:picMkLst>
            <pc:docMk/>
            <pc:sldMk cId="0" sldId="372"/>
            <ac:picMk id="8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7:10.537" v="2529" actId="1036"/>
          <ac:picMkLst>
            <pc:docMk/>
            <pc:sldMk cId="0" sldId="372"/>
            <ac:picMk id="9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5:21.557" v="2470" actId="165"/>
          <ac:picMkLst>
            <pc:docMk/>
            <pc:sldMk cId="0" sldId="372"/>
            <ac:picMk id="10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5:21.557" v="2470" actId="165"/>
          <ac:picMkLst>
            <pc:docMk/>
            <pc:sldMk cId="0" sldId="372"/>
            <ac:picMk id="11" creationId="{00000000-0000-0000-0000-000000000000}"/>
          </ac:picMkLst>
        </pc:picChg>
        <pc:picChg chg="mod topLvl">
          <ac:chgData name="Tryggvi Ólafsson" userId="af0b99b7-3d2d-4874-9966-384db256713e" providerId="ADAL" clId="{87AC9FB7-EADF-4B02-AF87-22033A3EE8B0}" dt="2024-07-11T14:35:21.557" v="2470" actId="165"/>
          <ac:picMkLst>
            <pc:docMk/>
            <pc:sldMk cId="0" sldId="372"/>
            <ac:picMk id="12" creationId="{00000000-0000-0000-0000-000000000000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1T14:43:18.805" v="2572" actId="692"/>
        <pc:sldMkLst>
          <pc:docMk/>
          <pc:sldMk cId="0" sldId="374"/>
        </pc:sldMkLst>
        <pc:spChg chg="mod topLvl">
          <ac:chgData name="Tryggvi Ólafsson" userId="af0b99b7-3d2d-4874-9966-384db256713e" providerId="ADAL" clId="{87AC9FB7-EADF-4B02-AF87-22033A3EE8B0}" dt="2024-07-11T14:41:19.300" v="2559" actId="207"/>
          <ac:spMkLst>
            <pc:docMk/>
            <pc:sldMk cId="0" sldId="374"/>
            <ac:spMk id="2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24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53.509" v="2570" actId="1076"/>
          <ac:spMkLst>
            <pc:docMk/>
            <pc:sldMk cId="0" sldId="374"/>
            <ac:spMk id="2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27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3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3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33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34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3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39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40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4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4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4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4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5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5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54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57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5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6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63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64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67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69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70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73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7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7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79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8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8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8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87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8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90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9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9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96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9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100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01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02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103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05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106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1T14:39:20.775" v="2550" actId="14100"/>
          <ac:spMkLst>
            <pc:docMk/>
            <pc:sldMk cId="0" sldId="374"/>
            <ac:spMk id="108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09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10" creationId="{00000000-0000-0000-0000-000000000000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111" creationId="{72FBF1D2-7FCA-44F6-A180-FD455FD7AD24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112" creationId="{00000000-0000-0000-0000-000000000000}"/>
          </ac:spMkLst>
        </pc:spChg>
        <pc:spChg chg="add del mod topLvl">
          <ac:chgData name="Tryggvi Ólafsson" userId="af0b99b7-3d2d-4874-9966-384db256713e" providerId="ADAL" clId="{87AC9FB7-EADF-4B02-AF87-22033A3EE8B0}" dt="2024-07-11T14:40:12.872" v="2556" actId="20577"/>
          <ac:spMkLst>
            <pc:docMk/>
            <pc:sldMk cId="0" sldId="374"/>
            <ac:spMk id="113" creationId="{24192293-9641-4165-ABF9-E1EE83A6E54A}"/>
          </ac:spMkLst>
        </pc:spChg>
        <pc:spChg chg="mod topLvl">
          <ac:chgData name="Tryggvi Ólafsson" userId="af0b99b7-3d2d-4874-9966-384db256713e" providerId="ADAL" clId="{87AC9FB7-EADF-4B02-AF87-22033A3EE8B0}" dt="2024-07-11T14:41:53.025" v="2562" actId="165"/>
          <ac:spMkLst>
            <pc:docMk/>
            <pc:sldMk cId="0" sldId="374"/>
            <ac:spMk id="116" creationId="{EFB46B00-D329-4AE6-B600-EF41DDC1D19A}"/>
          </ac:spMkLst>
        </pc:spChg>
        <pc:spChg chg="mod topLvl">
          <ac:chgData name="Tryggvi Ólafsson" userId="af0b99b7-3d2d-4874-9966-384db256713e" providerId="ADAL" clId="{87AC9FB7-EADF-4B02-AF87-22033A3EE8B0}" dt="2024-07-11T14:42:40.592" v="2568" actId="207"/>
          <ac:spMkLst>
            <pc:docMk/>
            <pc:sldMk cId="0" sldId="374"/>
            <ac:spMk id="119" creationId="{149079C6-BCF3-4661-8187-3A81F4947603}"/>
          </ac:spMkLst>
        </pc:spChg>
        <pc:spChg chg="mod topLvl">
          <ac:chgData name="Tryggvi Ólafsson" userId="af0b99b7-3d2d-4874-9966-384db256713e" providerId="ADAL" clId="{87AC9FB7-EADF-4B02-AF87-22033A3EE8B0}" dt="2024-07-11T14:42:16.830" v="2566" actId="165"/>
          <ac:spMkLst>
            <pc:docMk/>
            <pc:sldMk cId="0" sldId="374"/>
            <ac:spMk id="120" creationId="{09D2375E-1155-49FF-8B9F-F224C125C7B3}"/>
          </ac:spMkLst>
        </pc:spChg>
        <pc:spChg chg="mod topLvl">
          <ac:chgData name="Tryggvi Ólafsson" userId="af0b99b7-3d2d-4874-9966-384db256713e" providerId="ADAL" clId="{87AC9FB7-EADF-4B02-AF87-22033A3EE8B0}" dt="2024-07-11T14:40:07.857" v="2553" actId="165"/>
          <ac:spMkLst>
            <pc:docMk/>
            <pc:sldMk cId="0" sldId="374"/>
            <ac:spMk id="121" creationId="{1BDD313F-6CAD-43DC-BB20-BCE9C1EDE364}"/>
          </ac:spMkLst>
        </pc:spChg>
        <pc:spChg chg="mod topLvl">
          <ac:chgData name="Tryggvi Ólafsson" userId="af0b99b7-3d2d-4874-9966-384db256713e" providerId="ADAL" clId="{87AC9FB7-EADF-4B02-AF87-22033A3EE8B0}" dt="2024-07-11T14:42:29.904" v="2567" actId="207"/>
          <ac:spMkLst>
            <pc:docMk/>
            <pc:sldMk cId="0" sldId="374"/>
            <ac:spMk id="123" creationId="{DD80EE70-FE3D-4358-AEB2-1ACB28757FE8}"/>
          </ac:spMkLst>
        </pc:spChg>
        <pc:grpChg chg="add del mod">
          <ac:chgData name="Tryggvi Ólafsson" userId="af0b99b7-3d2d-4874-9966-384db256713e" providerId="ADAL" clId="{87AC9FB7-EADF-4B02-AF87-22033A3EE8B0}" dt="2024-07-11T14:40:07.857" v="2553" actId="165"/>
          <ac:grpSpMkLst>
            <pc:docMk/>
            <pc:sldMk cId="0" sldId="374"/>
            <ac:grpSpMk id="3" creationId="{FD3B3618-15FD-D05A-6781-C31B5C349D0A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22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08.709" v="2565" actId="165"/>
          <ac:grpSpMkLst>
            <pc:docMk/>
            <pc:sldMk cId="0" sldId="374"/>
            <ac:grpSpMk id="25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28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29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35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38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41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44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47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50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53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56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59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60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65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66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71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72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77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78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83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84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91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94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97" creationId="{00000000-0000-0000-0000-000000000000}"/>
          </ac:grpSpMkLst>
        </pc:grpChg>
        <pc:grpChg chg="del mod topLvl">
          <ac:chgData name="Tryggvi Ólafsson" userId="af0b99b7-3d2d-4874-9966-384db256713e" providerId="ADAL" clId="{87AC9FB7-EADF-4B02-AF87-22033A3EE8B0}" dt="2024-07-11T14:41:53.025" v="2562" actId="165"/>
          <ac:grpSpMkLst>
            <pc:docMk/>
            <pc:sldMk cId="0" sldId="374"/>
            <ac:grpSpMk id="115" creationId="{63D81F7C-605D-41A5-9877-19C2BC416342}"/>
          </ac:grpSpMkLst>
        </pc:grpChg>
        <pc:grpChg chg="del mod topLvl">
          <ac:chgData name="Tryggvi Ólafsson" userId="af0b99b7-3d2d-4874-9966-384db256713e" providerId="ADAL" clId="{87AC9FB7-EADF-4B02-AF87-22033A3EE8B0}" dt="2024-07-11T14:42:16.830" v="2566" actId="165"/>
          <ac:grpSpMkLst>
            <pc:docMk/>
            <pc:sldMk cId="0" sldId="374"/>
            <ac:grpSpMk id="118" creationId="{24212FB5-17F9-4C6F-9112-B4AF5AD01FDE}"/>
          </ac:grpSpMkLst>
        </pc:grp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23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30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37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43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49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55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62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68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74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80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86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93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99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104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107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114" creationId="{00000000-0000-0000-0000-000000000000}"/>
          </ac:cxnSpMkLst>
        </pc:cxnChg>
        <pc:cxnChg chg="mod topLvl">
          <ac:chgData name="Tryggvi Ólafsson" userId="af0b99b7-3d2d-4874-9966-384db256713e" providerId="ADAL" clId="{87AC9FB7-EADF-4B02-AF87-22033A3EE8B0}" dt="2024-07-11T14:43:01.528" v="2571" actId="692"/>
          <ac:cxnSpMkLst>
            <pc:docMk/>
            <pc:sldMk cId="0" sldId="374"/>
            <ac:cxnSpMk id="117" creationId="{81026AA4-D903-49FF-8E37-C24788233241}"/>
          </ac:cxnSpMkLst>
        </pc:cxnChg>
        <pc:cxnChg chg="mod topLvl">
          <ac:chgData name="Tryggvi Ólafsson" userId="af0b99b7-3d2d-4874-9966-384db256713e" providerId="ADAL" clId="{87AC9FB7-EADF-4B02-AF87-22033A3EE8B0}" dt="2024-07-11T14:43:18.805" v="2572" actId="692"/>
          <ac:cxnSpMkLst>
            <pc:docMk/>
            <pc:sldMk cId="0" sldId="374"/>
            <ac:cxnSpMk id="122" creationId="{6F193DE6-4D5F-4F1F-A305-E5FD4FE2F366}"/>
          </ac:cxnSpMkLst>
        </pc:cxnChg>
      </pc:sldChg>
      <pc:sldChg chg="addSp delSp modSp mod modClrScheme chgLayout">
        <pc:chgData name="Tryggvi Ólafsson" userId="af0b99b7-3d2d-4874-9966-384db256713e" providerId="ADAL" clId="{87AC9FB7-EADF-4B02-AF87-22033A3EE8B0}" dt="2024-07-11T14:46:06.578" v="2592" actId="113"/>
        <pc:sldMkLst>
          <pc:docMk/>
          <pc:sldMk cId="0" sldId="375"/>
        </pc:sldMkLst>
        <pc:spChg chg="add mod">
          <ac:chgData name="Tryggvi Ólafsson" userId="af0b99b7-3d2d-4874-9966-384db256713e" providerId="ADAL" clId="{87AC9FB7-EADF-4B02-AF87-22033A3EE8B0}" dt="2024-07-11T14:45:43.905" v="2585" actId="571"/>
          <ac:spMkLst>
            <pc:docMk/>
            <pc:sldMk cId="0" sldId="375"/>
            <ac:spMk id="3" creationId="{08392B56-C148-0E2E-B6AB-7C6D6C75FD4C}"/>
          </ac:spMkLst>
        </pc:spChg>
        <pc:spChg chg="mod">
          <ac:chgData name="Tryggvi Ólafsson" userId="af0b99b7-3d2d-4874-9966-384db256713e" providerId="ADAL" clId="{87AC9FB7-EADF-4B02-AF87-22033A3EE8B0}" dt="2024-07-11T14:44:07.666" v="2578" actId="207"/>
          <ac:spMkLst>
            <pc:docMk/>
            <pc:sldMk cId="0" sldId="375"/>
            <ac:spMk id="5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3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4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5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6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58.034" v="2580" actId="207"/>
          <ac:spMkLst>
            <pc:docMk/>
            <pc:sldMk cId="0" sldId="375"/>
            <ac:spMk id="17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8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5:31.660" v="2582" actId="207"/>
          <ac:spMkLst>
            <pc:docMk/>
            <pc:sldMk cId="0" sldId="375"/>
            <ac:spMk id="19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38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5:31.660" v="2582" actId="207"/>
          <ac:spMkLst>
            <pc:docMk/>
            <pc:sldMk cId="0" sldId="375"/>
            <ac:spMk id="46" creationId="{00000000-0000-0000-0000-000000000000}"/>
          </ac:spMkLst>
        </pc:spChg>
        <pc:spChg chg="mod ord">
          <ac:chgData name="Tryggvi Ólafsson" userId="af0b99b7-3d2d-4874-9966-384db256713e" providerId="ADAL" clId="{87AC9FB7-EADF-4B02-AF87-22033A3EE8B0}" dt="2024-07-11T14:46:06.578" v="2592" actId="113"/>
          <ac:spMkLst>
            <pc:docMk/>
            <pc:sldMk cId="0" sldId="375"/>
            <ac:spMk id="49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58.034" v="2580" actId="207"/>
          <ac:spMkLst>
            <pc:docMk/>
            <pc:sldMk cId="0" sldId="375"/>
            <ac:spMk id="53" creationId="{00000000-0000-0000-0000-000000000000}"/>
          </ac:spMkLst>
        </pc:spChg>
        <pc:spChg chg="add mod">
          <ac:chgData name="Tryggvi Ólafsson" userId="af0b99b7-3d2d-4874-9966-384db256713e" providerId="ADAL" clId="{87AC9FB7-EADF-4B02-AF87-22033A3EE8B0}" dt="2024-07-11T14:45:55.774" v="2589" actId="1076"/>
          <ac:spMkLst>
            <pc:docMk/>
            <pc:sldMk cId="0" sldId="375"/>
            <ac:spMk id="55" creationId="{2DD0ECE7-314E-D82C-7EDB-12135C4F98E6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60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5:47.412" v="2587" actId="14100"/>
          <ac:spMkLst>
            <pc:docMk/>
            <pc:sldMk cId="0" sldId="375"/>
            <ac:spMk id="62" creationId="{850893CD-00FF-4127-AE9C-47EA821DA9C9}"/>
          </ac:spMkLst>
        </pc:spChg>
        <pc:spChg chg="mod">
          <ac:chgData name="Tryggvi Ólafsson" userId="af0b99b7-3d2d-4874-9966-384db256713e" providerId="ADAL" clId="{87AC9FB7-EADF-4B02-AF87-22033A3EE8B0}" dt="2024-07-11T14:45:31.660" v="2582" actId="207"/>
          <ac:spMkLst>
            <pc:docMk/>
            <pc:sldMk cId="0" sldId="375"/>
            <ac:spMk id="91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58.034" v="2580" actId="207"/>
          <ac:spMkLst>
            <pc:docMk/>
            <pc:sldMk cId="0" sldId="375"/>
            <ac:spMk id="93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4:44:29.359" v="2579" actId="207"/>
          <ac:spMkLst>
            <pc:docMk/>
            <pc:sldMk cId="0" sldId="375"/>
            <ac:spMk id="100" creationId="{00000000-0000-0000-0000-000000000000}"/>
          </ac:spMkLst>
        </pc:spChg>
        <pc:picChg chg="del">
          <ac:chgData name="Tryggvi Ólafsson" userId="af0b99b7-3d2d-4874-9966-384db256713e" providerId="ADAL" clId="{87AC9FB7-EADF-4B02-AF87-22033A3EE8B0}" dt="2024-07-11T14:45:38.298" v="2583" actId="478"/>
          <ac:picMkLst>
            <pc:docMk/>
            <pc:sldMk cId="0" sldId="375"/>
            <ac:picMk id="44" creationId="{6CBF829C-22EB-4C00-980B-C3A1BC268B5A}"/>
          </ac:picMkLst>
        </pc:pic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11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20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23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25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29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30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31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39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42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45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48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54" creationId="{00000000-0000-0000-0000-000000000000}"/>
          </ac:cxnSpMkLst>
        </pc:cxnChg>
        <pc:cxnChg chg="mod">
          <ac:chgData name="Tryggvi Ólafsson" userId="af0b99b7-3d2d-4874-9966-384db256713e" providerId="ADAL" clId="{87AC9FB7-EADF-4B02-AF87-22033A3EE8B0}" dt="2024-07-11T14:45:47.412" v="2587" actId="14100"/>
          <ac:cxnSpMkLst>
            <pc:docMk/>
            <pc:sldMk cId="0" sldId="375"/>
            <ac:cxnSpMk id="63" creationId="{81E31696-F279-4DD0-A5BC-A30D497C3698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64" creationId="{6B3017D5-22C9-42E8-9812-3401CC1521DF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66" creationId="{7FF512B4-1487-447E-B3E3-B8A2ECEC7BF3}"/>
          </ac:cxnSpMkLst>
        </pc:cxnChg>
        <pc:cxnChg chg="mod">
          <ac:chgData name="Tryggvi Ólafsson" userId="af0b99b7-3d2d-4874-9966-384db256713e" providerId="ADAL" clId="{87AC9FB7-EADF-4B02-AF87-22033A3EE8B0}" dt="2024-07-11T14:45:22.007" v="2581" actId="692"/>
          <ac:cxnSpMkLst>
            <pc:docMk/>
            <pc:sldMk cId="0" sldId="375"/>
            <ac:cxnSpMk id="94" creationId="{00000000-0000-0000-0000-000000000000}"/>
          </ac:cxnSpMkLst>
        </pc:cxnChg>
      </pc:sldChg>
      <pc:sldChg chg="addSp delSp modSp mod modClrScheme chgLayout">
        <pc:chgData name="Tryggvi Ólafsson" userId="af0b99b7-3d2d-4874-9966-384db256713e" providerId="ADAL" clId="{87AC9FB7-EADF-4B02-AF87-22033A3EE8B0}" dt="2024-07-11T14:53:16.346" v="2718" actId="113"/>
        <pc:sldMkLst>
          <pc:docMk/>
          <pc:sldMk cId="0" sldId="383"/>
        </pc:sldMkLst>
        <pc:spChg chg="add mod ord">
          <ac:chgData name="Tryggvi Ólafsson" userId="af0b99b7-3d2d-4874-9966-384db256713e" providerId="ADAL" clId="{87AC9FB7-EADF-4B02-AF87-22033A3EE8B0}" dt="2024-07-11T14:53:07.708" v="2717" actId="14100"/>
          <ac:spMkLst>
            <pc:docMk/>
            <pc:sldMk cId="0" sldId="383"/>
            <ac:spMk id="3" creationId="{DD834761-8B26-6711-F6D1-8538BD102FA4}"/>
          </ac:spMkLst>
        </pc:spChg>
        <pc:spChg chg="add del mod ord">
          <ac:chgData name="Tryggvi Ólafsson" userId="af0b99b7-3d2d-4874-9966-384db256713e" providerId="ADAL" clId="{87AC9FB7-EADF-4B02-AF87-22033A3EE8B0}" dt="2024-07-11T14:50:58.658" v="2695" actId="478"/>
          <ac:spMkLst>
            <pc:docMk/>
            <pc:sldMk cId="0" sldId="383"/>
            <ac:spMk id="4" creationId="{1E4436B0-0DD4-D68B-15ED-9DA394DB276D}"/>
          </ac:spMkLst>
        </pc:spChg>
        <pc:spChg chg="del mod">
          <ac:chgData name="Tryggvi Ólafsson" userId="af0b99b7-3d2d-4874-9966-384db256713e" providerId="ADAL" clId="{87AC9FB7-EADF-4B02-AF87-22033A3EE8B0}" dt="2024-07-11T14:49:43.231" v="2674"/>
          <ac:spMkLst>
            <pc:docMk/>
            <pc:sldMk cId="0" sldId="383"/>
            <ac:spMk id="6" creationId="{00000000-0000-0000-0000-000000000000}"/>
          </ac:spMkLst>
        </pc:spChg>
        <pc:spChg chg="add del">
          <ac:chgData name="Tryggvi Ólafsson" userId="af0b99b7-3d2d-4874-9966-384db256713e" providerId="ADAL" clId="{87AC9FB7-EADF-4B02-AF87-22033A3EE8B0}" dt="2024-07-11T14:51:02.056" v="2697" actId="22"/>
          <ac:spMkLst>
            <pc:docMk/>
            <pc:sldMk cId="0" sldId="383"/>
            <ac:spMk id="7" creationId="{60AD1C6D-42E4-C287-DA89-4ACFA631045D}"/>
          </ac:spMkLst>
        </pc:spChg>
        <pc:spChg chg="mod">
          <ac:chgData name="Tryggvi Ólafsson" userId="af0b99b7-3d2d-4874-9966-384db256713e" providerId="ADAL" clId="{87AC9FB7-EADF-4B02-AF87-22033A3EE8B0}" dt="2024-07-11T14:53:16.346" v="2718" actId="113"/>
          <ac:spMkLst>
            <pc:docMk/>
            <pc:sldMk cId="0" sldId="383"/>
            <ac:spMk id="8" creationId="{BAC07064-F618-476F-9FCE-FAA4BF1A8EAB}"/>
          </ac:spMkLst>
        </pc:spChg>
        <pc:spChg chg="del">
          <ac:chgData name="Tryggvi Ólafsson" userId="af0b99b7-3d2d-4874-9966-384db256713e" providerId="ADAL" clId="{87AC9FB7-EADF-4B02-AF87-22033A3EE8B0}" dt="2024-07-11T14:49:06.224" v="2629" actId="478"/>
          <ac:spMkLst>
            <pc:docMk/>
            <pc:sldMk cId="0" sldId="383"/>
            <ac:spMk id="12" creationId="{276EF0D8-CA5F-4408-A187-9BC413820162}"/>
          </ac:spMkLst>
        </pc:spChg>
        <pc:spChg chg="add del mod ord">
          <ac:chgData name="Tryggvi Ólafsson" userId="af0b99b7-3d2d-4874-9966-384db256713e" providerId="ADAL" clId="{87AC9FB7-EADF-4B02-AF87-22033A3EE8B0}" dt="2024-07-11T14:52:04.222" v="2707" actId="478"/>
          <ac:spMkLst>
            <pc:docMk/>
            <pc:sldMk cId="0" sldId="383"/>
            <ac:spMk id="13" creationId="{F4239A41-972C-A92C-70BD-731BC560C782}"/>
          </ac:spMkLst>
        </pc:spChg>
        <pc:spChg chg="add mod ord">
          <ac:chgData name="Tryggvi Ólafsson" userId="af0b99b7-3d2d-4874-9966-384db256713e" providerId="ADAL" clId="{87AC9FB7-EADF-4B02-AF87-22033A3EE8B0}" dt="2024-07-11T14:53:03.733" v="2716" actId="14100"/>
          <ac:spMkLst>
            <pc:docMk/>
            <pc:sldMk cId="0" sldId="383"/>
            <ac:spMk id="14" creationId="{0AA9CBDC-8CDC-E7BA-7A1B-41EDC7A05F3A}"/>
          </ac:spMkLst>
        </pc:spChg>
        <pc:grpChg chg="mod">
          <ac:chgData name="Tryggvi Ólafsson" userId="af0b99b7-3d2d-4874-9966-384db256713e" providerId="ADAL" clId="{87AC9FB7-EADF-4B02-AF87-22033A3EE8B0}" dt="2024-07-11T14:50:06.188" v="2677" actId="1076"/>
          <ac:grpSpMkLst>
            <pc:docMk/>
            <pc:sldMk cId="0" sldId="383"/>
            <ac:grpSpMk id="9" creationId="{187BB3D8-BB52-4089-AF96-DB22AB5C3729}"/>
          </ac:grpSpMkLst>
        </pc:grpChg>
      </pc:sldChg>
      <pc:sldChg chg="del">
        <pc:chgData name="Tryggvi Ólafsson" userId="af0b99b7-3d2d-4874-9966-384db256713e" providerId="ADAL" clId="{87AC9FB7-EADF-4B02-AF87-22033A3EE8B0}" dt="2024-07-11T14:48:46.269" v="2627" actId="47"/>
        <pc:sldMkLst>
          <pc:docMk/>
          <pc:sldMk cId="0" sldId="385"/>
        </pc:sldMkLst>
      </pc:sldChg>
      <pc:sldChg chg="modSp mod modClrScheme chgLayout">
        <pc:chgData name="Tryggvi Ólafsson" userId="af0b99b7-3d2d-4874-9966-384db256713e" providerId="ADAL" clId="{87AC9FB7-EADF-4B02-AF87-22033A3EE8B0}" dt="2024-07-11T13:46:21.065" v="2055" actId="207"/>
        <pc:sldMkLst>
          <pc:docMk/>
          <pc:sldMk cId="0" sldId="386"/>
        </pc:sldMkLst>
        <pc:spChg chg="mod ord">
          <ac:chgData name="Tryggvi Ólafsson" userId="af0b99b7-3d2d-4874-9966-384db256713e" providerId="ADAL" clId="{87AC9FB7-EADF-4B02-AF87-22033A3EE8B0}" dt="2024-07-11T13:46:21.065" v="2055" actId="207"/>
          <ac:spMkLst>
            <pc:docMk/>
            <pc:sldMk cId="0" sldId="386"/>
            <ac:spMk id="2" creationId="{00000000-0000-0000-0000-000000000000}"/>
          </ac:spMkLst>
        </pc:spChg>
        <pc:picChg chg="mod">
          <ac:chgData name="Tryggvi Ólafsson" userId="af0b99b7-3d2d-4874-9966-384db256713e" providerId="ADAL" clId="{87AC9FB7-EADF-4B02-AF87-22033A3EE8B0}" dt="2024-07-10T14:08:12.730" v="1229" actId="1076"/>
          <ac:picMkLst>
            <pc:docMk/>
            <pc:sldMk cId="0" sldId="386"/>
            <ac:picMk id="6" creationId="{F0B66A3A-1CF2-6227-212B-BDACB8112D57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1T09:09:57.672" v="1986" actId="1076"/>
        <pc:sldMkLst>
          <pc:docMk/>
          <pc:sldMk cId="0" sldId="387"/>
        </pc:sldMkLst>
        <pc:spChg chg="mod ord">
          <ac:chgData name="Tryggvi Ólafsson" userId="af0b99b7-3d2d-4874-9966-384db256713e" providerId="ADAL" clId="{87AC9FB7-EADF-4B02-AF87-22033A3EE8B0}" dt="2024-07-11T09:08:55.455" v="1980" actId="14100"/>
          <ac:spMkLst>
            <pc:docMk/>
            <pc:sldMk cId="0" sldId="387"/>
            <ac:spMk id="2" creationId="{00000000-0000-0000-0000-000000000000}"/>
          </ac:spMkLst>
        </pc:spChg>
        <pc:picChg chg="mod modCrop">
          <ac:chgData name="Tryggvi Ólafsson" userId="af0b99b7-3d2d-4874-9966-384db256713e" providerId="ADAL" clId="{87AC9FB7-EADF-4B02-AF87-22033A3EE8B0}" dt="2024-07-11T09:09:57.672" v="1986" actId="1076"/>
          <ac:picMkLst>
            <pc:docMk/>
            <pc:sldMk cId="0" sldId="387"/>
            <ac:picMk id="5" creationId="{A92965C4-762A-9288-AF6C-972A4FC55220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5:23:15.105" v="1940" actId="700"/>
        <pc:sldMkLst>
          <pc:docMk/>
          <pc:sldMk cId="0" sldId="389"/>
        </pc:sldMkLst>
        <pc:graphicFrameChg chg="add del mod">
          <ac:chgData name="Tryggvi Ólafsson" userId="af0b99b7-3d2d-4874-9966-384db256713e" providerId="ADAL" clId="{87AC9FB7-EADF-4B02-AF87-22033A3EE8B0}" dt="2024-07-10T15:21:16.843" v="1934" actId="478"/>
          <ac:graphicFrameMkLst>
            <pc:docMk/>
            <pc:sldMk cId="0" sldId="389"/>
            <ac:graphicFrameMk id="3" creationId="{BBD54FA7-FC96-6AC7-A040-9CEECDEA1364}"/>
          </ac:graphicFrameMkLst>
        </pc:graphicFrameChg>
        <pc:picChg chg="del mod">
          <ac:chgData name="Tryggvi Ólafsson" userId="af0b99b7-3d2d-4874-9966-384db256713e" providerId="ADAL" clId="{87AC9FB7-EADF-4B02-AF87-22033A3EE8B0}" dt="2024-07-10T15:23:01.744" v="1937" actId="478"/>
          <ac:picMkLst>
            <pc:docMk/>
            <pc:sldMk cId="0" sldId="389"/>
            <ac:picMk id="4" creationId="{09256505-3049-4A0A-3D8C-D49B6C6C762D}"/>
          </ac:picMkLst>
        </pc:picChg>
        <pc:picChg chg="add mod">
          <ac:chgData name="Tryggvi Ólafsson" userId="af0b99b7-3d2d-4874-9966-384db256713e" providerId="ADAL" clId="{87AC9FB7-EADF-4B02-AF87-22033A3EE8B0}" dt="2024-07-10T15:23:08.161" v="1939" actId="1076"/>
          <ac:picMkLst>
            <pc:docMk/>
            <pc:sldMk cId="0" sldId="389"/>
            <ac:picMk id="6" creationId="{D739D4E2-C9CE-1395-4FE7-5D883AFBA9DB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1:19:35.547" v="564" actId="14100"/>
        <pc:sldMkLst>
          <pc:docMk/>
          <pc:sldMk cId="0" sldId="392"/>
        </pc:sldMkLst>
        <pc:picChg chg="del mod">
          <ac:chgData name="Tryggvi Ólafsson" userId="af0b99b7-3d2d-4874-9966-384db256713e" providerId="ADAL" clId="{87AC9FB7-EADF-4B02-AF87-22033A3EE8B0}" dt="2024-07-10T11:19:10.520" v="560" actId="478"/>
          <ac:picMkLst>
            <pc:docMk/>
            <pc:sldMk cId="0" sldId="392"/>
            <ac:picMk id="2" creationId="{4BE699AF-18D8-AC70-27BC-93BC5D5BE33D}"/>
          </ac:picMkLst>
        </pc:picChg>
        <pc:picChg chg="add mod">
          <ac:chgData name="Tryggvi Ólafsson" userId="af0b99b7-3d2d-4874-9966-384db256713e" providerId="ADAL" clId="{87AC9FB7-EADF-4B02-AF87-22033A3EE8B0}" dt="2024-07-10T11:19:35.547" v="564" actId="14100"/>
          <ac:picMkLst>
            <pc:docMk/>
            <pc:sldMk cId="0" sldId="392"/>
            <ac:picMk id="5" creationId="{5359EB40-2D7D-7803-43F4-5CC92BF7CD97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3:21:25.665" v="765" actId="1035"/>
        <pc:sldMkLst>
          <pc:docMk/>
          <pc:sldMk cId="0" sldId="395"/>
        </pc:sldMkLst>
        <pc:spChg chg="mod ord">
          <ac:chgData name="Tryggvi Ólafsson" userId="af0b99b7-3d2d-4874-9966-384db256713e" providerId="ADAL" clId="{87AC9FB7-EADF-4B02-AF87-22033A3EE8B0}" dt="2024-07-10T13:10:53.077" v="740" actId="207"/>
          <ac:spMkLst>
            <pc:docMk/>
            <pc:sldMk cId="0" sldId="395"/>
            <ac:spMk id="2" creationId="{82C9FE87-F927-4748-8232-5CF0A310F476}"/>
          </ac:spMkLst>
        </pc:spChg>
        <pc:spChg chg="add del">
          <ac:chgData name="Tryggvi Ólafsson" userId="af0b99b7-3d2d-4874-9966-384db256713e" providerId="ADAL" clId="{87AC9FB7-EADF-4B02-AF87-22033A3EE8B0}" dt="2024-07-10T13:13:54.199" v="743" actId="478"/>
          <ac:spMkLst>
            <pc:docMk/>
            <pc:sldMk cId="0" sldId="395"/>
            <ac:spMk id="3" creationId="{058106B7-7AD2-E1BB-8531-0BB6563AF570}"/>
          </ac:spMkLst>
        </pc:spChg>
        <pc:picChg chg="del mod">
          <ac:chgData name="Tryggvi Ólafsson" userId="af0b99b7-3d2d-4874-9966-384db256713e" providerId="ADAL" clId="{87AC9FB7-EADF-4B02-AF87-22033A3EE8B0}" dt="2024-07-10T13:13:57.348" v="745" actId="478"/>
          <ac:picMkLst>
            <pc:docMk/>
            <pc:sldMk cId="0" sldId="395"/>
            <ac:picMk id="6" creationId="{A23DF443-C63D-168B-71AD-7C00693C3497}"/>
          </ac:picMkLst>
        </pc:picChg>
        <pc:picChg chg="add mod">
          <ac:chgData name="Tryggvi Ólafsson" userId="af0b99b7-3d2d-4874-9966-384db256713e" providerId="ADAL" clId="{87AC9FB7-EADF-4B02-AF87-22033A3EE8B0}" dt="2024-07-10T13:21:25.665" v="765" actId="1035"/>
          <ac:picMkLst>
            <pc:docMk/>
            <pc:sldMk cId="0" sldId="395"/>
            <ac:picMk id="7" creationId="{107AEB4F-E1DC-05A7-502A-0F3D64C94F6D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0T15:03:48.446" v="1605" actId="1076"/>
        <pc:sldMkLst>
          <pc:docMk/>
          <pc:sldMk cId="894472825" sldId="396"/>
        </pc:sldMkLst>
        <pc:spChg chg="del mod ord">
          <ac:chgData name="Tryggvi Ólafsson" userId="af0b99b7-3d2d-4874-9966-384db256713e" providerId="ADAL" clId="{87AC9FB7-EADF-4B02-AF87-22033A3EE8B0}" dt="2024-07-10T15:03:30.645" v="1599" actId="478"/>
          <ac:spMkLst>
            <pc:docMk/>
            <pc:sldMk cId="894472825" sldId="396"/>
            <ac:spMk id="2" creationId="{00000000-0000-0000-0000-000000000000}"/>
          </ac:spMkLst>
        </pc:spChg>
        <pc:spChg chg="del">
          <ac:chgData name="Tryggvi Ólafsson" userId="af0b99b7-3d2d-4874-9966-384db256713e" providerId="ADAL" clId="{87AC9FB7-EADF-4B02-AF87-22033A3EE8B0}" dt="2024-07-10T15:03:24.072" v="1597" actId="478"/>
          <ac:spMkLst>
            <pc:docMk/>
            <pc:sldMk cId="894472825" sldId="396"/>
            <ac:spMk id="3" creationId="{275C60AB-CFD6-41E4-8D2A-D0F340CCB86B}"/>
          </ac:spMkLst>
        </pc:spChg>
        <pc:spChg chg="add mod">
          <ac:chgData name="Tryggvi Ólafsson" userId="af0b99b7-3d2d-4874-9966-384db256713e" providerId="ADAL" clId="{87AC9FB7-EADF-4B02-AF87-22033A3EE8B0}" dt="2024-07-10T15:03:43.673" v="1604" actId="20577"/>
          <ac:spMkLst>
            <pc:docMk/>
            <pc:sldMk cId="894472825" sldId="396"/>
            <ac:spMk id="6" creationId="{5730A373-0C19-3C57-562C-1ADD2609E18B}"/>
          </ac:spMkLst>
        </pc:spChg>
        <pc:spChg chg="add del mod">
          <ac:chgData name="Tryggvi Ólafsson" userId="af0b99b7-3d2d-4874-9966-384db256713e" providerId="ADAL" clId="{87AC9FB7-EADF-4B02-AF87-22033A3EE8B0}" dt="2024-07-10T15:03:41.015" v="1602" actId="478"/>
          <ac:spMkLst>
            <pc:docMk/>
            <pc:sldMk cId="894472825" sldId="396"/>
            <ac:spMk id="9" creationId="{5E9F44F1-6DB0-D1D9-6FCF-4F8F955E62F1}"/>
          </ac:spMkLst>
        </pc:spChg>
        <pc:graphicFrameChg chg="add mod">
          <ac:chgData name="Tryggvi Ólafsson" userId="af0b99b7-3d2d-4874-9966-384db256713e" providerId="ADAL" clId="{87AC9FB7-EADF-4B02-AF87-22033A3EE8B0}" dt="2024-07-10T15:03:48.446" v="1605" actId="1076"/>
          <ac:graphicFrameMkLst>
            <pc:docMk/>
            <pc:sldMk cId="894472825" sldId="396"/>
            <ac:graphicFrameMk id="8" creationId="{5D5216ED-1FDA-542F-6567-F13B51D56F1D}"/>
          </ac:graphicFrameMkLst>
        </pc:graphicFrameChg>
        <pc:picChg chg="del">
          <ac:chgData name="Tryggvi Ólafsson" userId="af0b99b7-3d2d-4874-9966-384db256713e" providerId="ADAL" clId="{87AC9FB7-EADF-4B02-AF87-22033A3EE8B0}" dt="2024-07-10T15:03:13.406" v="1596" actId="478"/>
          <ac:picMkLst>
            <pc:docMk/>
            <pc:sldMk cId="894472825" sldId="396"/>
            <ac:picMk id="7" creationId="{744613AD-5440-0033-E322-D7DEB93D1279}"/>
          </ac:picMkLst>
        </pc:picChg>
      </pc:sldChg>
      <pc:sldChg chg="del">
        <pc:chgData name="Tryggvi Ólafsson" userId="af0b99b7-3d2d-4874-9966-384db256713e" providerId="ADAL" clId="{87AC9FB7-EADF-4B02-AF87-22033A3EE8B0}" dt="2024-07-10T14:59:58.744" v="1593" actId="47"/>
        <pc:sldMkLst>
          <pc:docMk/>
          <pc:sldMk cId="645604697" sldId="397"/>
        </pc:sldMkLst>
      </pc:sldChg>
      <pc:sldChg chg="addSp delSp modSp mod modClrScheme chgLayout">
        <pc:chgData name="Tryggvi Ólafsson" userId="af0b99b7-3d2d-4874-9966-384db256713e" providerId="ADAL" clId="{87AC9FB7-EADF-4B02-AF87-22033A3EE8B0}" dt="2024-07-11T15:02:12.785" v="2957" actId="20577"/>
        <pc:sldMkLst>
          <pc:docMk/>
          <pc:sldMk cId="844084126" sldId="419"/>
        </pc:sldMkLst>
        <pc:spChg chg="mod ord">
          <ac:chgData name="Tryggvi Ólafsson" userId="af0b99b7-3d2d-4874-9966-384db256713e" providerId="ADAL" clId="{87AC9FB7-EADF-4B02-AF87-22033A3EE8B0}" dt="2024-07-11T14:56:22.554" v="2833" actId="207"/>
          <ac:spMkLst>
            <pc:docMk/>
            <pc:sldMk cId="844084126" sldId="419"/>
            <ac:spMk id="2" creationId="{00000000-0000-0000-0000-000000000000}"/>
          </ac:spMkLst>
        </pc:spChg>
        <pc:spChg chg="add mod ord">
          <ac:chgData name="Tryggvi Ólafsson" userId="af0b99b7-3d2d-4874-9966-384db256713e" providerId="ADAL" clId="{87AC9FB7-EADF-4B02-AF87-22033A3EE8B0}" dt="2024-07-11T15:02:12.785" v="2957" actId="20577"/>
          <ac:spMkLst>
            <pc:docMk/>
            <pc:sldMk cId="844084126" sldId="419"/>
            <ac:spMk id="4" creationId="{F94303E3-1D76-08D1-F42B-9F3318C55A93}"/>
          </ac:spMkLst>
        </pc:spChg>
        <pc:spChg chg="del mod">
          <ac:chgData name="Tryggvi Ólafsson" userId="af0b99b7-3d2d-4874-9966-384db256713e" providerId="ADAL" clId="{87AC9FB7-EADF-4B02-AF87-22033A3EE8B0}" dt="2024-07-11T14:54:01.087" v="2723" actId="478"/>
          <ac:spMkLst>
            <pc:docMk/>
            <pc:sldMk cId="844084126" sldId="419"/>
            <ac:spMk id="9" creationId="{7904940F-2F2E-496E-8B59-7BA9D4DDF644}"/>
          </ac:spMkLst>
        </pc:spChg>
        <pc:spChg chg="del mod">
          <ac:chgData name="Tryggvi Ólafsson" userId="af0b99b7-3d2d-4874-9966-384db256713e" providerId="ADAL" clId="{87AC9FB7-EADF-4B02-AF87-22033A3EE8B0}" dt="2024-07-11T14:54:18.031" v="2727" actId="478"/>
          <ac:spMkLst>
            <pc:docMk/>
            <pc:sldMk cId="844084126" sldId="419"/>
            <ac:spMk id="10" creationId="{0A87982E-C02D-4BFF-9650-879E4A88985C}"/>
          </ac:spMkLst>
        </pc:spChg>
        <pc:spChg chg="mod">
          <ac:chgData name="Tryggvi Ólafsson" userId="af0b99b7-3d2d-4874-9966-384db256713e" providerId="ADAL" clId="{87AC9FB7-EADF-4B02-AF87-22033A3EE8B0}" dt="2024-07-11T15:02:00.545" v="2943" actId="1036"/>
          <ac:spMkLst>
            <pc:docMk/>
            <pc:sldMk cId="844084126" sldId="419"/>
            <ac:spMk id="11" creationId="{F7124879-80AD-4DDC-B11E-4723D2649234}"/>
          </ac:spMkLst>
        </pc:spChg>
      </pc:sldChg>
      <pc:sldChg chg="del">
        <pc:chgData name="Tryggvi Ólafsson" userId="af0b99b7-3d2d-4874-9966-384db256713e" providerId="ADAL" clId="{87AC9FB7-EADF-4B02-AF87-22033A3EE8B0}" dt="2024-07-11T15:15:31.909" v="3033" actId="47"/>
        <pc:sldMkLst>
          <pc:docMk/>
          <pc:sldMk cId="0" sldId="447"/>
        </pc:sldMkLst>
      </pc:sldChg>
      <pc:sldChg chg="del">
        <pc:chgData name="Tryggvi Ólafsson" userId="af0b99b7-3d2d-4874-9966-384db256713e" providerId="ADAL" clId="{87AC9FB7-EADF-4B02-AF87-22033A3EE8B0}" dt="2024-07-11T15:13:07.977" v="3023" actId="47"/>
        <pc:sldMkLst>
          <pc:docMk/>
          <pc:sldMk cId="0" sldId="452"/>
        </pc:sldMkLst>
      </pc:sldChg>
      <pc:sldChg chg="addSp modSp mod modClrScheme chgLayout">
        <pc:chgData name="Tryggvi Ólafsson" userId="af0b99b7-3d2d-4874-9966-384db256713e" providerId="ADAL" clId="{87AC9FB7-EADF-4B02-AF87-22033A3EE8B0}" dt="2024-07-11T15:04:53.821" v="2992" actId="1038"/>
        <pc:sldMkLst>
          <pc:docMk/>
          <pc:sldMk cId="3123666966" sldId="612"/>
        </pc:sldMkLst>
        <pc:spChg chg="mod ord">
          <ac:chgData name="Tryggvi Ólafsson" userId="af0b99b7-3d2d-4874-9966-384db256713e" providerId="ADAL" clId="{87AC9FB7-EADF-4B02-AF87-22033A3EE8B0}" dt="2024-07-11T15:03:31.349" v="2967" actId="14100"/>
          <ac:spMkLst>
            <pc:docMk/>
            <pc:sldMk cId="3123666966" sldId="612"/>
            <ac:spMk id="4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8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9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0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1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2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3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4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5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6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7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8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19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20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1T15:04:41.514" v="2972" actId="164"/>
          <ac:spMkLst>
            <pc:docMk/>
            <pc:sldMk cId="3123666966" sldId="612"/>
            <ac:spMk id="21" creationId="{00000000-0000-0000-0000-000000000000}"/>
          </ac:spMkLst>
        </pc:spChg>
        <pc:grpChg chg="add mod">
          <ac:chgData name="Tryggvi Ólafsson" userId="af0b99b7-3d2d-4874-9966-384db256713e" providerId="ADAL" clId="{87AC9FB7-EADF-4B02-AF87-22033A3EE8B0}" dt="2024-07-11T15:04:53.821" v="2992" actId="1038"/>
          <ac:grpSpMkLst>
            <pc:docMk/>
            <pc:sldMk cId="3123666966" sldId="612"/>
            <ac:grpSpMk id="3" creationId="{E9F23124-285D-83F0-85F2-73361DFA74A0}"/>
          </ac:grpSpMkLst>
        </pc:grpChg>
        <pc:picChg chg="mod">
          <ac:chgData name="Tryggvi Ólafsson" userId="af0b99b7-3d2d-4874-9966-384db256713e" providerId="ADAL" clId="{87AC9FB7-EADF-4B02-AF87-22033A3EE8B0}" dt="2024-07-11T15:04:41.514" v="2972" actId="164"/>
          <ac:picMkLst>
            <pc:docMk/>
            <pc:sldMk cId="3123666966" sldId="612"/>
            <ac:picMk id="7" creationId="{00000000-0000-0000-0000-000000000000}"/>
          </ac:picMkLst>
        </pc:picChg>
      </pc:sldChg>
      <pc:sldChg chg="del">
        <pc:chgData name="Tryggvi Ólafsson" userId="af0b99b7-3d2d-4874-9966-384db256713e" providerId="ADAL" clId="{87AC9FB7-EADF-4B02-AF87-22033A3EE8B0}" dt="2024-07-11T15:16:54.174" v="3042" actId="47"/>
        <pc:sldMkLst>
          <pc:docMk/>
          <pc:sldMk cId="1583198581" sldId="619"/>
        </pc:sldMkLst>
      </pc:sldChg>
      <pc:sldChg chg="del">
        <pc:chgData name="Tryggvi Ólafsson" userId="af0b99b7-3d2d-4874-9966-384db256713e" providerId="ADAL" clId="{87AC9FB7-EADF-4B02-AF87-22033A3EE8B0}" dt="2024-07-11T15:17:44.060" v="3048" actId="47"/>
        <pc:sldMkLst>
          <pc:docMk/>
          <pc:sldMk cId="588490120" sldId="620"/>
        </pc:sldMkLst>
      </pc:sldChg>
      <pc:sldChg chg="modSp mod">
        <pc:chgData name="Tryggvi Ólafsson" userId="af0b99b7-3d2d-4874-9966-384db256713e" providerId="ADAL" clId="{87AC9FB7-EADF-4B02-AF87-22033A3EE8B0}" dt="2024-07-12T10:53:21.829" v="3064" actId="20577"/>
        <pc:sldMkLst>
          <pc:docMk/>
          <pc:sldMk cId="3499825201" sldId="621"/>
        </pc:sldMkLst>
        <pc:spChg chg="mod">
          <ac:chgData name="Tryggvi Ólafsson" userId="af0b99b7-3d2d-4874-9966-384db256713e" providerId="ADAL" clId="{87AC9FB7-EADF-4B02-AF87-22033A3EE8B0}" dt="2024-07-12T10:53:21.829" v="3064" actId="20577"/>
          <ac:spMkLst>
            <pc:docMk/>
            <pc:sldMk cId="3499825201" sldId="621"/>
            <ac:spMk id="4" creationId="{A48AF6CD-CC93-02D3-05C7-1ACF26435D2A}"/>
          </ac:spMkLst>
        </pc:spChg>
        <pc:spChg chg="mod">
          <ac:chgData name="Tryggvi Ólafsson" userId="af0b99b7-3d2d-4874-9966-384db256713e" providerId="ADAL" clId="{87AC9FB7-EADF-4B02-AF87-22033A3EE8B0}" dt="2024-07-10T15:26:18.964" v="1966" actId="20577"/>
          <ac:spMkLst>
            <pc:docMk/>
            <pc:sldMk cId="3499825201" sldId="621"/>
            <ac:spMk id="5" creationId="{6155222D-9E19-4C09-AE2A-F0F2882787CB}"/>
          </ac:spMkLst>
        </pc:spChg>
      </pc:sldChg>
      <pc:sldChg chg="del">
        <pc:chgData name="Tryggvi Ólafsson" userId="af0b99b7-3d2d-4874-9966-384db256713e" providerId="ADAL" clId="{87AC9FB7-EADF-4B02-AF87-22033A3EE8B0}" dt="2024-07-10T14:14:38.460" v="1323" actId="47"/>
        <pc:sldMkLst>
          <pc:docMk/>
          <pc:sldMk cId="3016478939" sldId="622"/>
        </pc:sldMkLst>
      </pc:sldChg>
      <pc:sldChg chg="addSp delSp modSp mod modClrScheme chgLayout">
        <pc:chgData name="Tryggvi Ólafsson" userId="af0b99b7-3d2d-4874-9966-384db256713e" providerId="ADAL" clId="{87AC9FB7-EADF-4B02-AF87-22033A3EE8B0}" dt="2024-07-10T14:33:42.819" v="1480" actId="14100"/>
        <pc:sldMkLst>
          <pc:docMk/>
          <pc:sldMk cId="1549103046" sldId="623"/>
        </pc:sldMkLst>
        <pc:spChg chg="add mod">
          <ac:chgData name="Tryggvi Ólafsson" userId="af0b99b7-3d2d-4874-9966-384db256713e" providerId="ADAL" clId="{87AC9FB7-EADF-4B02-AF87-22033A3EE8B0}" dt="2024-07-10T14:32:52.729" v="1476" actId="20577"/>
          <ac:spMkLst>
            <pc:docMk/>
            <pc:sldMk cId="1549103046" sldId="623"/>
            <ac:spMk id="2" creationId="{E8E1E625-CBEC-4ACC-369B-6C1601DAAF51}"/>
          </ac:spMkLst>
        </pc:spChg>
        <pc:graphicFrameChg chg="add del mod">
          <ac:chgData name="Tryggvi Ólafsson" userId="af0b99b7-3d2d-4874-9966-384db256713e" providerId="ADAL" clId="{87AC9FB7-EADF-4B02-AF87-22033A3EE8B0}" dt="2024-07-10T14:31:18.721" v="1438" actId="478"/>
          <ac:graphicFrameMkLst>
            <pc:docMk/>
            <pc:sldMk cId="1549103046" sldId="623"/>
            <ac:graphicFrameMk id="4" creationId="{6EEB781D-430A-1381-496C-DF6DBEF25D23}"/>
          </ac:graphicFrameMkLst>
        </pc:graphicFrameChg>
        <pc:picChg chg="add mod modCrop">
          <ac:chgData name="Tryggvi Ólafsson" userId="af0b99b7-3d2d-4874-9966-384db256713e" providerId="ADAL" clId="{87AC9FB7-EADF-4B02-AF87-22033A3EE8B0}" dt="2024-07-10T14:33:42.819" v="1480" actId="14100"/>
          <ac:picMkLst>
            <pc:docMk/>
            <pc:sldMk cId="1549103046" sldId="623"/>
            <ac:picMk id="5" creationId="{099CD49E-3BE4-3A47-CBF9-B49384BD9F55}"/>
          </ac:picMkLst>
        </pc:picChg>
        <pc:picChg chg="del mod">
          <ac:chgData name="Tryggvi Ólafsson" userId="af0b99b7-3d2d-4874-9966-384db256713e" providerId="ADAL" clId="{87AC9FB7-EADF-4B02-AF87-22033A3EE8B0}" dt="2024-07-10T14:30:37.974" v="1432" actId="478"/>
          <ac:picMkLst>
            <pc:docMk/>
            <pc:sldMk cId="1549103046" sldId="623"/>
            <ac:picMk id="7" creationId="{B7C7080E-2261-6885-BADA-636382F36E93}"/>
          </ac:picMkLst>
        </pc:picChg>
      </pc:sldChg>
      <pc:sldChg chg="delSp modSp del mod">
        <pc:chgData name="Tryggvi Ólafsson" userId="af0b99b7-3d2d-4874-9966-384db256713e" providerId="ADAL" clId="{87AC9FB7-EADF-4B02-AF87-22033A3EE8B0}" dt="2024-07-10T14:34:00.953" v="1483" actId="47"/>
        <pc:sldMkLst>
          <pc:docMk/>
          <pc:sldMk cId="712138811" sldId="624"/>
        </pc:sldMkLst>
        <pc:picChg chg="del mod">
          <ac:chgData name="Tryggvi Ólafsson" userId="af0b99b7-3d2d-4874-9966-384db256713e" providerId="ADAL" clId="{87AC9FB7-EADF-4B02-AF87-22033A3EE8B0}" dt="2024-07-10T14:33:57.641" v="1482" actId="478"/>
          <ac:picMkLst>
            <pc:docMk/>
            <pc:sldMk cId="712138811" sldId="624"/>
            <ac:picMk id="5" creationId="{D49D5274-EB2E-9C82-488E-E20F62E101E2}"/>
          </ac:picMkLst>
        </pc:picChg>
      </pc:sldChg>
      <pc:sldChg chg="del">
        <pc:chgData name="Tryggvi Ólafsson" userId="af0b99b7-3d2d-4874-9966-384db256713e" providerId="ADAL" clId="{87AC9FB7-EADF-4B02-AF87-22033A3EE8B0}" dt="2024-07-10T14:53:26.672" v="1579" actId="47"/>
        <pc:sldMkLst>
          <pc:docMk/>
          <pc:sldMk cId="3928215478" sldId="625"/>
        </pc:sldMkLst>
      </pc:sldChg>
      <pc:sldChg chg="del">
        <pc:chgData name="Tryggvi Ólafsson" userId="af0b99b7-3d2d-4874-9966-384db256713e" providerId="ADAL" clId="{87AC9FB7-EADF-4B02-AF87-22033A3EE8B0}" dt="2024-07-10T14:53:26.672" v="1579" actId="47"/>
        <pc:sldMkLst>
          <pc:docMk/>
          <pc:sldMk cId="3703853750" sldId="626"/>
        </pc:sldMkLst>
      </pc:sldChg>
      <pc:sldChg chg="addSp delSp modSp mod modClrScheme chgLayout">
        <pc:chgData name="Tryggvi Ólafsson" userId="af0b99b7-3d2d-4874-9966-384db256713e" providerId="ADAL" clId="{87AC9FB7-EADF-4B02-AF87-22033A3EE8B0}" dt="2024-07-11T13:45:59.194" v="2054" actId="207"/>
        <pc:sldMkLst>
          <pc:docMk/>
          <pc:sldMk cId="3510668981" sldId="627"/>
        </pc:sldMkLst>
        <pc:spChg chg="add mod ord">
          <ac:chgData name="Tryggvi Ólafsson" userId="af0b99b7-3d2d-4874-9966-384db256713e" providerId="ADAL" clId="{87AC9FB7-EADF-4B02-AF87-22033A3EE8B0}" dt="2024-07-11T13:45:59.194" v="2054" actId="207"/>
          <ac:spMkLst>
            <pc:docMk/>
            <pc:sldMk cId="3510668981" sldId="627"/>
            <ac:spMk id="4" creationId="{8EF23D2F-71ED-50EE-871C-D4F8E20738B5}"/>
          </ac:spMkLst>
        </pc:spChg>
        <pc:spChg chg="del">
          <ac:chgData name="Tryggvi Ólafsson" userId="af0b99b7-3d2d-4874-9966-384db256713e" providerId="ADAL" clId="{87AC9FB7-EADF-4B02-AF87-22033A3EE8B0}" dt="2024-07-10T13:44:37.590" v="903" actId="478"/>
          <ac:spMkLst>
            <pc:docMk/>
            <pc:sldMk cId="3510668981" sldId="627"/>
            <ac:spMk id="5" creationId="{D4BA3FBC-CDE8-4C95-90CD-6E45BD90F09D}"/>
          </ac:spMkLst>
        </pc:spChg>
        <pc:spChg chg="add mod ord">
          <ac:chgData name="Tryggvi Ólafsson" userId="af0b99b7-3d2d-4874-9966-384db256713e" providerId="ADAL" clId="{87AC9FB7-EADF-4B02-AF87-22033A3EE8B0}" dt="2024-07-10T13:51:50.697" v="1115" actId="1035"/>
          <ac:spMkLst>
            <pc:docMk/>
            <pc:sldMk cId="3510668981" sldId="627"/>
            <ac:spMk id="6" creationId="{0383A8FF-B4CB-0324-BB30-AAD4D0A1216A}"/>
          </ac:spMkLst>
        </pc:spChg>
        <pc:spChg chg="del mod">
          <ac:chgData name="Tryggvi Ólafsson" userId="af0b99b7-3d2d-4874-9966-384db256713e" providerId="ADAL" clId="{87AC9FB7-EADF-4B02-AF87-22033A3EE8B0}" dt="2024-07-10T13:44:52.413" v="929"/>
          <ac:spMkLst>
            <pc:docMk/>
            <pc:sldMk cId="3510668981" sldId="627"/>
            <ac:spMk id="13" creationId="{A14566F2-F2ED-4070-8ABA-FDD9DCAD7ECF}"/>
          </ac:spMkLst>
        </pc:spChg>
        <pc:picChg chg="del mod">
          <ac:chgData name="Tryggvi Ólafsson" userId="af0b99b7-3d2d-4874-9966-384db256713e" providerId="ADAL" clId="{87AC9FB7-EADF-4B02-AF87-22033A3EE8B0}" dt="2024-07-10T13:42:35.165" v="901" actId="478"/>
          <ac:picMkLst>
            <pc:docMk/>
            <pc:sldMk cId="3510668981" sldId="627"/>
            <ac:picMk id="3" creationId="{E2ABD6FD-48DD-7B05-EE7B-E840CAF293C0}"/>
          </ac:picMkLst>
        </pc:picChg>
      </pc:sldChg>
      <pc:sldChg chg="addSp delSp modSp mod modClrScheme chgLayout">
        <pc:chgData name="Tryggvi Ólafsson" userId="af0b99b7-3d2d-4874-9966-384db256713e" providerId="ADAL" clId="{87AC9FB7-EADF-4B02-AF87-22033A3EE8B0}" dt="2024-07-12T12:30:33.167" v="3107"/>
        <pc:sldMkLst>
          <pc:docMk/>
          <pc:sldMk cId="164434685" sldId="629"/>
        </pc:sldMkLst>
        <pc:spChg chg="add mod ord">
          <ac:chgData name="Tryggvi Ólafsson" userId="af0b99b7-3d2d-4874-9966-384db256713e" providerId="ADAL" clId="{87AC9FB7-EADF-4B02-AF87-22033A3EE8B0}" dt="2024-07-10T10:47:41.089" v="166" actId="14100"/>
          <ac:spMkLst>
            <pc:docMk/>
            <pc:sldMk cId="164434685" sldId="629"/>
            <ac:spMk id="5" creationId="{0CFC665D-F390-66C8-508C-FF6E9F99E135}"/>
          </ac:spMkLst>
        </pc:spChg>
        <pc:spChg chg="add del mod">
          <ac:chgData name="Tryggvi Ólafsson" userId="af0b99b7-3d2d-4874-9966-384db256713e" providerId="ADAL" clId="{87AC9FB7-EADF-4B02-AF87-22033A3EE8B0}" dt="2024-07-10T10:48:24.900" v="175" actId="21"/>
          <ac:spMkLst>
            <pc:docMk/>
            <pc:sldMk cId="164434685" sldId="629"/>
            <ac:spMk id="7" creationId="{5DAC3BA0-E992-5378-4A92-D133E78F23E6}"/>
          </ac:spMkLst>
        </pc:spChg>
        <pc:spChg chg="add mod">
          <ac:chgData name="Tryggvi Ólafsson" userId="af0b99b7-3d2d-4874-9966-384db256713e" providerId="ADAL" clId="{87AC9FB7-EADF-4B02-AF87-22033A3EE8B0}" dt="2024-07-10T10:48:35.524" v="179" actId="1076"/>
          <ac:spMkLst>
            <pc:docMk/>
            <pc:sldMk cId="164434685" sldId="629"/>
            <ac:spMk id="8" creationId="{5DAC3BA0-E992-5378-4A92-D133E78F23E6}"/>
          </ac:spMkLst>
        </pc:spChg>
        <pc:spChg chg="add mod">
          <ac:chgData name="Tryggvi Ólafsson" userId="af0b99b7-3d2d-4874-9966-384db256713e" providerId="ADAL" clId="{87AC9FB7-EADF-4B02-AF87-22033A3EE8B0}" dt="2024-07-10T10:49:07.421" v="182"/>
          <ac:spMkLst>
            <pc:docMk/>
            <pc:sldMk cId="164434685" sldId="629"/>
            <ac:spMk id="9" creationId="{66D65CE9-F995-C5AC-B051-446301DE79D3}"/>
          </ac:spMkLst>
        </pc:spChg>
        <pc:spChg chg="del mod">
          <ac:chgData name="Tryggvi Ólafsson" userId="af0b99b7-3d2d-4874-9966-384db256713e" providerId="ADAL" clId="{87AC9FB7-EADF-4B02-AF87-22033A3EE8B0}" dt="2024-07-10T10:47:15.725" v="133" actId="478"/>
          <ac:spMkLst>
            <pc:docMk/>
            <pc:sldMk cId="164434685" sldId="629"/>
            <ac:spMk id="18" creationId="{41554EE8-6467-4AFC-9CEE-EF7A988E5460}"/>
          </ac:spMkLst>
        </pc:spChg>
        <pc:graphicFrameChg chg="add mod">
          <ac:chgData name="Tryggvi Ólafsson" userId="af0b99b7-3d2d-4874-9966-384db256713e" providerId="ADAL" clId="{87AC9FB7-EADF-4B02-AF87-22033A3EE8B0}" dt="2024-07-12T12:30:33.167" v="3107"/>
          <ac:graphicFrameMkLst>
            <pc:docMk/>
            <pc:sldMk cId="164434685" sldId="629"/>
            <ac:graphicFrameMk id="2" creationId="{44B97715-0076-E9A6-49E0-3A9341A8709C}"/>
          </ac:graphicFrameMkLst>
        </pc:graphicFrameChg>
        <pc:graphicFrameChg chg="add del mod">
          <ac:chgData name="Tryggvi Ólafsson" userId="af0b99b7-3d2d-4874-9966-384db256713e" providerId="ADAL" clId="{87AC9FB7-EADF-4B02-AF87-22033A3EE8B0}" dt="2024-07-12T12:30:32.144" v="3106" actId="478"/>
          <ac:graphicFrameMkLst>
            <pc:docMk/>
            <pc:sldMk cId="164434685" sldId="629"/>
            <ac:graphicFrameMk id="3" creationId="{02FFC62F-3B0C-17A2-8352-7BA3C1BE5A7E}"/>
          </ac:graphicFrameMkLst>
        </pc:graphicFrameChg>
        <pc:picChg chg="del">
          <ac:chgData name="Tryggvi Ólafsson" userId="af0b99b7-3d2d-4874-9966-384db256713e" providerId="ADAL" clId="{87AC9FB7-EADF-4B02-AF87-22033A3EE8B0}" dt="2024-07-10T10:46:30.208" v="127" actId="478"/>
          <ac:picMkLst>
            <pc:docMk/>
            <pc:sldMk cId="164434685" sldId="629"/>
            <ac:picMk id="4" creationId="{E5E851E0-CA86-393C-DE04-88689362330D}"/>
          </ac:picMkLst>
        </pc:picChg>
      </pc:sldChg>
      <pc:sldChg chg="modSp del mod">
        <pc:chgData name="Tryggvi Ólafsson" userId="af0b99b7-3d2d-4874-9966-384db256713e" providerId="ADAL" clId="{87AC9FB7-EADF-4B02-AF87-22033A3EE8B0}" dt="2024-07-10T14:50:17.916" v="1558" actId="47"/>
        <pc:sldMkLst>
          <pc:docMk/>
          <pc:sldMk cId="192671183" sldId="630"/>
        </pc:sldMkLst>
        <pc:picChg chg="mod">
          <ac:chgData name="Tryggvi Ólafsson" userId="af0b99b7-3d2d-4874-9966-384db256713e" providerId="ADAL" clId="{87AC9FB7-EADF-4B02-AF87-22033A3EE8B0}" dt="2024-07-10T14:34:08.905" v="1486" actId="1076"/>
          <ac:picMkLst>
            <pc:docMk/>
            <pc:sldMk cId="192671183" sldId="630"/>
            <ac:picMk id="5" creationId="{B43877F7-30A4-B874-FAE6-0AA8E723D5DD}"/>
          </ac:picMkLst>
        </pc:picChg>
      </pc:sldChg>
      <pc:sldChg chg="modSp mod modClrScheme chgLayout">
        <pc:chgData name="Tryggvi Ólafsson" userId="af0b99b7-3d2d-4874-9966-384db256713e" providerId="ADAL" clId="{87AC9FB7-EADF-4B02-AF87-22033A3EE8B0}" dt="2024-07-11T13:47:19.205" v="2062" actId="207"/>
        <pc:sldMkLst>
          <pc:docMk/>
          <pc:sldMk cId="3170465277" sldId="633"/>
        </pc:sldMkLst>
        <pc:spChg chg="mod ord">
          <ac:chgData name="Tryggvi Ólafsson" userId="af0b99b7-3d2d-4874-9966-384db256713e" providerId="ADAL" clId="{87AC9FB7-EADF-4B02-AF87-22033A3EE8B0}" dt="2024-07-11T13:47:19.205" v="2062" actId="207"/>
          <ac:spMkLst>
            <pc:docMk/>
            <pc:sldMk cId="3170465277" sldId="633"/>
            <ac:spMk id="2" creationId="{00000000-0000-0000-0000-000000000000}"/>
          </ac:spMkLst>
        </pc:spChg>
        <pc:picChg chg="mod">
          <ac:chgData name="Tryggvi Ólafsson" userId="af0b99b7-3d2d-4874-9966-384db256713e" providerId="ADAL" clId="{87AC9FB7-EADF-4B02-AF87-22033A3EE8B0}" dt="2024-07-11T13:44:41.971" v="2049" actId="1076"/>
          <ac:picMkLst>
            <pc:docMk/>
            <pc:sldMk cId="3170465277" sldId="633"/>
            <ac:picMk id="5" creationId="{5A1E43EB-AB67-096F-C783-4199414D3D1A}"/>
          </ac:picMkLst>
        </pc:picChg>
      </pc:sldChg>
      <pc:sldChg chg="addSp delSp modSp add mod">
        <pc:chgData name="Tryggvi Ólafsson" userId="af0b99b7-3d2d-4874-9966-384db256713e" providerId="ADAL" clId="{87AC9FB7-EADF-4B02-AF87-22033A3EE8B0}" dt="2024-07-12T12:30:17.705" v="3105"/>
        <pc:sldMkLst>
          <pc:docMk/>
          <pc:sldMk cId="2431114275" sldId="634"/>
        </pc:sldMkLst>
        <pc:spChg chg="mod">
          <ac:chgData name="Tryggvi Ólafsson" userId="af0b99b7-3d2d-4874-9966-384db256713e" providerId="ADAL" clId="{87AC9FB7-EADF-4B02-AF87-22033A3EE8B0}" dt="2024-07-11T13:45:29.390" v="2052" actId="207"/>
          <ac:spMkLst>
            <pc:docMk/>
            <pc:sldMk cId="2431114275" sldId="634"/>
            <ac:spMk id="2" creationId="{00000000-0000-0000-0000-000000000000}"/>
          </ac:spMkLst>
        </pc:spChg>
        <pc:spChg chg="mod">
          <ac:chgData name="Tryggvi Ólafsson" userId="af0b99b7-3d2d-4874-9966-384db256713e" providerId="ADAL" clId="{87AC9FB7-EADF-4B02-AF87-22033A3EE8B0}" dt="2024-07-10T10:44:45.169" v="124" actId="1076"/>
          <ac:spMkLst>
            <pc:docMk/>
            <pc:sldMk cId="2431114275" sldId="634"/>
            <ac:spMk id="7" creationId="{3A8A1801-B316-FA0F-E4FF-D3D4BFA8E843}"/>
          </ac:spMkLst>
        </pc:spChg>
        <pc:spChg chg="mod">
          <ac:chgData name="Tryggvi Ólafsson" userId="af0b99b7-3d2d-4874-9966-384db256713e" providerId="ADAL" clId="{87AC9FB7-EADF-4B02-AF87-22033A3EE8B0}" dt="2024-07-10T10:44:42.857" v="123" actId="14100"/>
          <ac:spMkLst>
            <pc:docMk/>
            <pc:sldMk cId="2431114275" sldId="634"/>
            <ac:spMk id="9" creationId="{A3152016-523B-035A-AAC9-3629F71B310B}"/>
          </ac:spMkLst>
        </pc:spChg>
        <pc:graphicFrameChg chg="add del mod">
          <ac:chgData name="Tryggvi Ólafsson" userId="af0b99b7-3d2d-4874-9966-384db256713e" providerId="ADAL" clId="{87AC9FB7-EADF-4B02-AF87-22033A3EE8B0}" dt="2024-07-12T12:30:16.646" v="3104" actId="478"/>
          <ac:graphicFrameMkLst>
            <pc:docMk/>
            <pc:sldMk cId="2431114275" sldId="634"/>
            <ac:graphicFrameMk id="3" creationId="{5092427A-E801-8A71-C129-6138433D14C4}"/>
          </ac:graphicFrameMkLst>
        </pc:graphicFrameChg>
        <pc:graphicFrameChg chg="del">
          <ac:chgData name="Tryggvi Ólafsson" userId="af0b99b7-3d2d-4874-9966-384db256713e" providerId="ADAL" clId="{87AC9FB7-EADF-4B02-AF87-22033A3EE8B0}" dt="2024-07-10T10:43:50.149" v="115" actId="478"/>
          <ac:graphicFrameMkLst>
            <pc:docMk/>
            <pc:sldMk cId="2431114275" sldId="634"/>
            <ac:graphicFrameMk id="4" creationId="{7F399585-DD91-8B8E-3C99-882F4C2D9FA7}"/>
          </ac:graphicFrameMkLst>
        </pc:graphicFrameChg>
        <pc:graphicFrameChg chg="add mod">
          <ac:chgData name="Tryggvi Ólafsson" userId="af0b99b7-3d2d-4874-9966-384db256713e" providerId="ADAL" clId="{87AC9FB7-EADF-4B02-AF87-22033A3EE8B0}" dt="2024-07-12T12:30:17.705" v="3105"/>
          <ac:graphicFrameMkLst>
            <pc:docMk/>
            <pc:sldMk cId="2431114275" sldId="634"/>
            <ac:graphicFrameMk id="4" creationId="{BB1115A8-3B92-DC28-4B12-42E326F56F42}"/>
          </ac:graphicFrameMkLst>
        </pc:graphicFrameChg>
      </pc:sldChg>
      <pc:sldChg chg="modSp add mod setBg modClrScheme chgLayout">
        <pc:chgData name="Tryggvi Ólafsson" userId="af0b99b7-3d2d-4874-9966-384db256713e" providerId="ADAL" clId="{87AC9FB7-EADF-4B02-AF87-22033A3EE8B0}" dt="2024-07-10T10:58:30.548" v="377"/>
        <pc:sldMkLst>
          <pc:docMk/>
          <pc:sldMk cId="2327073273" sldId="635"/>
        </pc:sldMkLst>
        <pc:spChg chg="mod ord">
          <ac:chgData name="Tryggvi Ólafsson" userId="af0b99b7-3d2d-4874-9966-384db256713e" providerId="ADAL" clId="{87AC9FB7-EADF-4B02-AF87-22033A3EE8B0}" dt="2024-07-10T10:57:24.301" v="374" actId="122"/>
          <ac:spMkLst>
            <pc:docMk/>
            <pc:sldMk cId="2327073273" sldId="635"/>
            <ac:spMk id="5" creationId="{ACF78F46-38F3-222C-082E-147015B7787B}"/>
          </ac:spMkLst>
        </pc:spChg>
      </pc:sldChg>
      <pc:sldChg chg="modSp add mod setBg">
        <pc:chgData name="Tryggvi Ólafsson" userId="af0b99b7-3d2d-4874-9966-384db256713e" providerId="ADAL" clId="{87AC9FB7-EADF-4B02-AF87-22033A3EE8B0}" dt="2024-07-10T12:55:49.820" v="593"/>
        <pc:sldMkLst>
          <pc:docMk/>
          <pc:sldMk cId="2002180059" sldId="636"/>
        </pc:sldMkLst>
        <pc:spChg chg="mod">
          <ac:chgData name="Tryggvi Ólafsson" userId="af0b99b7-3d2d-4874-9966-384db256713e" providerId="ADAL" clId="{87AC9FB7-EADF-4B02-AF87-22033A3EE8B0}" dt="2024-07-10T12:54:54.236" v="590" actId="20577"/>
          <ac:spMkLst>
            <pc:docMk/>
            <pc:sldMk cId="2002180059" sldId="636"/>
            <ac:spMk id="5" creationId="{ACF78F46-38F3-222C-082E-147015B7787B}"/>
          </ac:spMkLst>
        </pc:spChg>
      </pc:sldChg>
      <pc:sldChg chg="addSp delSp new del mod">
        <pc:chgData name="Tryggvi Ólafsson" userId="af0b99b7-3d2d-4874-9966-384db256713e" providerId="ADAL" clId="{87AC9FB7-EADF-4B02-AF87-22033A3EE8B0}" dt="2024-07-10T14:08:17.004" v="1230" actId="47"/>
        <pc:sldMkLst>
          <pc:docMk/>
          <pc:sldMk cId="3149141803" sldId="637"/>
        </pc:sldMkLst>
        <pc:graphicFrameChg chg="add del">
          <ac:chgData name="Tryggvi Ólafsson" userId="af0b99b7-3d2d-4874-9966-384db256713e" providerId="ADAL" clId="{87AC9FB7-EADF-4B02-AF87-22033A3EE8B0}" dt="2024-07-10T14:05:49.579" v="1198" actId="478"/>
          <ac:graphicFrameMkLst>
            <pc:docMk/>
            <pc:sldMk cId="3149141803" sldId="637"/>
            <ac:graphicFrameMk id="2" creationId="{EECF52E7-608E-376C-1EB5-528894EAF985}"/>
          </ac:graphicFrameMkLst>
        </pc:graphicFrameChg>
      </pc:sldChg>
      <pc:sldChg chg="addSp delSp modSp add del mod">
        <pc:chgData name="Tryggvi Ólafsson" userId="af0b99b7-3d2d-4874-9966-384db256713e" providerId="ADAL" clId="{87AC9FB7-EADF-4B02-AF87-22033A3EE8B0}" dt="2024-07-15T12:48:17.268" v="3148" actId="47"/>
        <pc:sldMkLst>
          <pc:docMk/>
          <pc:sldMk cId="3917245949" sldId="637"/>
        </pc:sldMkLst>
        <pc:spChg chg="mod">
          <ac:chgData name="Tryggvi Ólafsson" userId="af0b99b7-3d2d-4874-9966-384db256713e" providerId="ADAL" clId="{87AC9FB7-EADF-4B02-AF87-22033A3EE8B0}" dt="2024-07-10T14:12:36.748" v="1320" actId="20577"/>
          <ac:spMkLst>
            <pc:docMk/>
            <pc:sldMk cId="3917245949" sldId="637"/>
            <ac:spMk id="9" creationId="{5D73A05C-42E8-EA82-3150-B7DABCDC8EDB}"/>
          </ac:spMkLst>
        </pc:spChg>
        <pc:picChg chg="add mod">
          <ac:chgData name="Tryggvi Ólafsson" userId="af0b99b7-3d2d-4874-9966-384db256713e" providerId="ADAL" clId="{87AC9FB7-EADF-4B02-AF87-22033A3EE8B0}" dt="2024-07-10T14:15:10.872" v="1335" actId="1036"/>
          <ac:picMkLst>
            <pc:docMk/>
            <pc:sldMk cId="3917245949" sldId="637"/>
            <ac:picMk id="2" creationId="{FE80756B-7081-844E-5171-472E738E634F}"/>
          </ac:picMkLst>
        </pc:picChg>
        <pc:picChg chg="del">
          <ac:chgData name="Tryggvi Ólafsson" userId="af0b99b7-3d2d-4874-9966-384db256713e" providerId="ADAL" clId="{87AC9FB7-EADF-4B02-AF87-22033A3EE8B0}" dt="2024-07-10T14:12:48.220" v="1321" actId="478"/>
          <ac:picMkLst>
            <pc:docMk/>
            <pc:sldMk cId="3917245949" sldId="637"/>
            <ac:picMk id="6" creationId="{89F13970-707B-6305-26DF-31166C01200E}"/>
          </ac:picMkLst>
        </pc:picChg>
      </pc:sldChg>
      <pc:sldChg chg="addSp delSp modSp add del mod">
        <pc:chgData name="Tryggvi Ólafsson" userId="af0b99b7-3d2d-4874-9966-384db256713e" providerId="ADAL" clId="{87AC9FB7-EADF-4B02-AF87-22033A3EE8B0}" dt="2024-07-15T12:49:53.560" v="3178" actId="47"/>
        <pc:sldMkLst>
          <pc:docMk/>
          <pc:sldMk cId="3997525543" sldId="638"/>
        </pc:sldMkLst>
        <pc:spChg chg="mod">
          <ac:chgData name="Tryggvi Ólafsson" userId="af0b99b7-3d2d-4874-9966-384db256713e" providerId="ADAL" clId="{87AC9FB7-EADF-4B02-AF87-22033A3EE8B0}" dt="2024-07-10T14:14:54.852" v="1327" actId="20577"/>
          <ac:spMkLst>
            <pc:docMk/>
            <pc:sldMk cId="3997525543" sldId="638"/>
            <ac:spMk id="9" creationId="{5D73A05C-42E8-EA82-3150-B7DABCDC8EDB}"/>
          </ac:spMkLst>
        </pc:spChg>
        <pc:picChg chg="del">
          <ac:chgData name="Tryggvi Ólafsson" userId="af0b99b7-3d2d-4874-9966-384db256713e" providerId="ADAL" clId="{87AC9FB7-EADF-4B02-AF87-22033A3EE8B0}" dt="2024-07-10T14:15:03.401" v="1328" actId="478"/>
          <ac:picMkLst>
            <pc:docMk/>
            <pc:sldMk cId="3997525543" sldId="638"/>
            <ac:picMk id="2" creationId="{FE80756B-7081-844E-5171-472E738E634F}"/>
          </ac:picMkLst>
        </pc:picChg>
        <pc:picChg chg="add mod">
          <ac:chgData name="Tryggvi Ólafsson" userId="af0b99b7-3d2d-4874-9966-384db256713e" providerId="ADAL" clId="{87AC9FB7-EADF-4B02-AF87-22033A3EE8B0}" dt="2024-07-10T14:15:04.380" v="1329"/>
          <ac:picMkLst>
            <pc:docMk/>
            <pc:sldMk cId="3997525543" sldId="638"/>
            <ac:picMk id="3" creationId="{F754647E-E982-977B-0DEB-B87339C2F4B6}"/>
          </ac:picMkLst>
        </pc:picChg>
      </pc:sldChg>
      <pc:sldChg chg="modSp add mod setBg">
        <pc:chgData name="Tryggvi Ólafsson" userId="af0b99b7-3d2d-4874-9966-384db256713e" providerId="ADAL" clId="{87AC9FB7-EADF-4B02-AF87-22033A3EE8B0}" dt="2024-07-10T14:29:04.685" v="1428"/>
        <pc:sldMkLst>
          <pc:docMk/>
          <pc:sldMk cId="2439084865" sldId="639"/>
        </pc:sldMkLst>
        <pc:spChg chg="mod">
          <ac:chgData name="Tryggvi Ólafsson" userId="af0b99b7-3d2d-4874-9966-384db256713e" providerId="ADAL" clId="{87AC9FB7-EADF-4B02-AF87-22033A3EE8B0}" dt="2024-07-10T14:28:53.128" v="1425" actId="207"/>
          <ac:spMkLst>
            <pc:docMk/>
            <pc:sldMk cId="2439084865" sldId="639"/>
            <ac:spMk id="5" creationId="{ACF78F46-38F3-222C-082E-147015B7787B}"/>
          </ac:spMkLst>
        </pc:spChg>
      </pc:sldChg>
      <pc:sldChg chg="addSp delSp modSp add mod">
        <pc:chgData name="Tryggvi Ólafsson" userId="af0b99b7-3d2d-4874-9966-384db256713e" providerId="ADAL" clId="{87AC9FB7-EADF-4B02-AF87-22033A3EE8B0}" dt="2024-07-11T13:32:25.181" v="2023" actId="14100"/>
        <pc:sldMkLst>
          <pc:docMk/>
          <pc:sldMk cId="2824524107" sldId="640"/>
        </pc:sldMkLst>
        <pc:spChg chg="add del mod">
          <ac:chgData name="Tryggvi Ólafsson" userId="af0b99b7-3d2d-4874-9966-384db256713e" providerId="ADAL" clId="{87AC9FB7-EADF-4B02-AF87-22033A3EE8B0}" dt="2024-07-10T14:34:51.284" v="1489" actId="478"/>
          <ac:spMkLst>
            <pc:docMk/>
            <pc:sldMk cId="2824524107" sldId="640"/>
            <ac:spMk id="3" creationId="{18BA6494-D02E-1693-FE36-6ECA81D80316}"/>
          </ac:spMkLst>
        </pc:spChg>
        <pc:spChg chg="add del mod">
          <ac:chgData name="Tryggvi Ólafsson" userId="af0b99b7-3d2d-4874-9966-384db256713e" providerId="ADAL" clId="{87AC9FB7-EADF-4B02-AF87-22033A3EE8B0}" dt="2024-07-10T14:34:57.988" v="1491" actId="478"/>
          <ac:spMkLst>
            <pc:docMk/>
            <pc:sldMk cId="2824524107" sldId="640"/>
            <ac:spMk id="4" creationId="{FD32CA7E-3551-18F8-BDE0-4A81F9B298C1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7" creationId="{5DA2AB1B-9248-B048-15F4-E64A41EB6DB7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8" creationId="{FB1E90AF-DB2D-1F64-426E-BE83B932E560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9" creationId="{05307F70-7B9E-FCB5-BD13-DA6C891BBFFA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0" creationId="{A4147C19-E424-2B6C-2F5E-9F4B0DFCA61F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1" creationId="{FA7D5AB6-5472-4904-02B9-3E2F41251E5F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2" creationId="{49900927-5E98-FE21-3061-572A6E923849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3" creationId="{32BDE229-DAAC-6B6A-C82A-FF76A1193C2F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5" creationId="{53FA51D7-EE1F-6B06-76AC-6260F90A87B3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6" creationId="{9F29445C-6CAC-EB26-2D31-282944944379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7" creationId="{D4186A03-D8B8-3462-FC7D-25366D9D3048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18" creationId="{5940C33B-FDA9-3E7B-597B-DA34DCA19134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0" creationId="{FDEA6161-D867-B426-F293-98B659B8A21A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1" creationId="{4115AE1D-E2AD-0BD0-7625-AF4AF74B9BD9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2" creationId="{D3A1B92E-ADE1-5E0F-1864-588BC1D729C7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3" creationId="{F3BF664D-20BE-59D8-001E-16DF3D945C78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4" creationId="{C9FF491F-DDB8-9D4D-2DC5-2AFB4E64E37C}"/>
          </ac:spMkLst>
        </pc:spChg>
        <pc:spChg chg="del mod topLvl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5" creationId="{01E34E9B-CFF8-0795-B3DC-69A1459CF789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6" creationId="{E1B40E2C-0B11-BFB6-CC4D-F68B6BA73245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7" creationId="{51F451E2-4D90-51F9-4138-A94C2F5DAD25}"/>
          </ac:spMkLst>
        </pc:spChg>
        <pc:spChg chg="add del mod">
          <ac:chgData name="Tryggvi Ólafsson" userId="af0b99b7-3d2d-4874-9966-384db256713e" providerId="ADAL" clId="{87AC9FB7-EADF-4B02-AF87-22033A3EE8B0}" dt="2024-07-10T14:38:32.936" v="1505" actId="478"/>
          <ac:spMkLst>
            <pc:docMk/>
            <pc:sldMk cId="2824524107" sldId="640"/>
            <ac:spMk id="28" creationId="{AC9CFD5D-B096-52BB-0BC7-1D75FB2E81A1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1" creationId="{CB219144-83E1-4792-EAF1-F83D98094785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2" creationId="{C657DA87-D151-F052-65EE-B30B33AED521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3" creationId="{DEC2B869-57BE-78C8-0BBE-FAF7309CF04D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4" creationId="{A9309A30-1A2D-1CAD-E3F8-3B7C486398D1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5" creationId="{CC963116-3433-5BA9-85A0-9EE854B7C1A6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6" creationId="{B4FB20E8-E8FB-7CB9-D011-2C20AE3F267D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37" creationId="{761F70C1-3C29-7C1E-DB5E-3B971C992247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39" creationId="{30F4A1BC-DD94-A862-F39F-B617520E6F3D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40" creationId="{BCA5B7A9-DFFC-E59C-379F-0C311CB35A1E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41" creationId="{2517C67D-87EC-C475-9527-70339C02381E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42" creationId="{C8AB50E0-C5F3-E21D-03EB-231331B7E093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4" creationId="{984AEEBD-1C84-9C10-85B1-9203B292F4DA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5" creationId="{50D14CFE-EF5B-3C35-4B99-F2C847564028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6" creationId="{150BDBEF-821B-856F-C046-B798405F84EA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7" creationId="{7C931DFB-DC4C-CDAE-4425-178F865113D5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8" creationId="{EC7E08FE-1769-6C00-5240-E6DC9C9310C2}"/>
          </ac:spMkLst>
        </pc:spChg>
        <pc:spChg chg="mod">
          <ac:chgData name="Tryggvi Ólafsson" userId="af0b99b7-3d2d-4874-9966-384db256713e" providerId="ADAL" clId="{87AC9FB7-EADF-4B02-AF87-22033A3EE8B0}" dt="2024-07-10T14:38:34.257" v="1506"/>
          <ac:spMkLst>
            <pc:docMk/>
            <pc:sldMk cId="2824524107" sldId="640"/>
            <ac:spMk id="49" creationId="{9308CA2E-89B7-7919-C9CA-FF9BFC5D58E3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50" creationId="{0C76EBC2-F0AB-31B0-D84A-8B4400610BD5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51" creationId="{100F5ECF-1CB0-0F42-B3EA-B51513E566DD}"/>
          </ac:spMkLst>
        </pc:spChg>
        <pc:spChg chg="add del mod">
          <ac:chgData name="Tryggvi Ólafsson" userId="af0b99b7-3d2d-4874-9966-384db256713e" providerId="ADAL" clId="{87AC9FB7-EADF-4B02-AF87-22033A3EE8B0}" dt="2024-07-10T14:40:07.216" v="1510" actId="478"/>
          <ac:spMkLst>
            <pc:docMk/>
            <pc:sldMk cId="2824524107" sldId="640"/>
            <ac:spMk id="52" creationId="{9E623AFE-C4CE-AC78-2003-D9023827D225}"/>
          </ac:spMkLst>
        </pc:spChg>
        <pc:grpChg chg="add del mod">
          <ac:chgData name="Tryggvi Ólafsson" userId="af0b99b7-3d2d-4874-9966-384db256713e" providerId="ADAL" clId="{87AC9FB7-EADF-4B02-AF87-22033A3EE8B0}" dt="2024-07-10T14:36:06.519" v="1500" actId="165"/>
          <ac:grpSpMkLst>
            <pc:docMk/>
            <pc:sldMk cId="2824524107" sldId="640"/>
            <ac:grpSpMk id="6" creationId="{EA810B9A-F91E-6CA4-AB29-281995FA091A}"/>
          </ac:grpSpMkLst>
        </pc:grpChg>
        <pc:grpChg chg="add del mod">
          <ac:chgData name="Tryggvi Ólafsson" userId="af0b99b7-3d2d-4874-9966-384db256713e" providerId="ADAL" clId="{87AC9FB7-EADF-4B02-AF87-22033A3EE8B0}" dt="2024-07-10T14:36:06.519" v="1500" actId="165"/>
          <ac:grpSpMkLst>
            <pc:docMk/>
            <pc:sldMk cId="2824524107" sldId="640"/>
            <ac:grpSpMk id="19" creationId="{38AAFCD5-D4F2-CC93-C660-648E297E3558}"/>
          </ac:grpSpMkLst>
        </pc:grpChg>
        <pc:grpChg chg="add del mod">
          <ac:chgData name="Tryggvi Ólafsson" userId="af0b99b7-3d2d-4874-9966-384db256713e" providerId="ADAL" clId="{87AC9FB7-EADF-4B02-AF87-22033A3EE8B0}" dt="2024-07-10T14:40:07.216" v="1510" actId="478"/>
          <ac:grpSpMkLst>
            <pc:docMk/>
            <pc:sldMk cId="2824524107" sldId="640"/>
            <ac:grpSpMk id="30" creationId="{9CE63DAA-7000-0D31-0446-ED6DA6FD1BAC}"/>
          </ac:grpSpMkLst>
        </pc:grpChg>
        <pc:grpChg chg="add del mod">
          <ac:chgData name="Tryggvi Ólafsson" userId="af0b99b7-3d2d-4874-9966-384db256713e" providerId="ADAL" clId="{87AC9FB7-EADF-4B02-AF87-22033A3EE8B0}" dt="2024-07-10T14:40:07.216" v="1510" actId="478"/>
          <ac:grpSpMkLst>
            <pc:docMk/>
            <pc:sldMk cId="2824524107" sldId="640"/>
            <ac:grpSpMk id="43" creationId="{32401B4F-DBC7-B506-AAD3-D15224129336}"/>
          </ac:grpSpMkLst>
        </pc:grpChg>
        <pc:graphicFrameChg chg="add del mod modGraphic">
          <ac:chgData name="Tryggvi Ólafsson" userId="af0b99b7-3d2d-4874-9966-384db256713e" providerId="ADAL" clId="{87AC9FB7-EADF-4B02-AF87-22033A3EE8B0}" dt="2024-07-10T14:38:32.936" v="1505" actId="478"/>
          <ac:graphicFrameMkLst>
            <pc:docMk/>
            <pc:sldMk cId="2824524107" sldId="640"/>
            <ac:graphicFrameMk id="29" creationId="{D114FEAF-3729-326E-87AA-6D15530DAC6A}"/>
          </ac:graphicFrameMkLst>
        </pc:graphicFrameChg>
        <pc:graphicFrameChg chg="add del mod modGraphic">
          <ac:chgData name="Tryggvi Ólafsson" userId="af0b99b7-3d2d-4874-9966-384db256713e" providerId="ADAL" clId="{87AC9FB7-EADF-4B02-AF87-22033A3EE8B0}" dt="2024-07-10T14:40:07.216" v="1510" actId="478"/>
          <ac:graphicFrameMkLst>
            <pc:docMk/>
            <pc:sldMk cId="2824524107" sldId="640"/>
            <ac:graphicFrameMk id="53" creationId="{8CC124A6-4A75-0510-74F5-BDBE2271FA40}"/>
          </ac:graphicFrameMkLst>
        </pc:graphicFrameChg>
        <pc:picChg chg="del">
          <ac:chgData name="Tryggvi Ólafsson" userId="af0b99b7-3d2d-4874-9966-384db256713e" providerId="ADAL" clId="{87AC9FB7-EADF-4B02-AF87-22033A3EE8B0}" dt="2024-07-10T14:34:48.425" v="1487" actId="478"/>
          <ac:picMkLst>
            <pc:docMk/>
            <pc:sldMk cId="2824524107" sldId="640"/>
            <ac:picMk id="5" creationId="{099CD49E-3BE4-3A47-CBF9-B49384BD9F55}"/>
          </ac:picMkLst>
        </pc:picChg>
        <pc:picChg chg="del mod topLvl">
          <ac:chgData name="Tryggvi Ólafsson" userId="af0b99b7-3d2d-4874-9966-384db256713e" providerId="ADAL" clId="{87AC9FB7-EADF-4B02-AF87-22033A3EE8B0}" dt="2024-07-10T14:38:32.936" v="1505" actId="478"/>
          <ac:picMkLst>
            <pc:docMk/>
            <pc:sldMk cId="2824524107" sldId="640"/>
            <ac:picMk id="14" creationId="{7E0FA9A7-77BB-D897-0904-51A38A2B3B08}"/>
          </ac:picMkLst>
        </pc:picChg>
        <pc:picChg chg="mod">
          <ac:chgData name="Tryggvi Ólafsson" userId="af0b99b7-3d2d-4874-9966-384db256713e" providerId="ADAL" clId="{87AC9FB7-EADF-4B02-AF87-22033A3EE8B0}" dt="2024-07-10T14:38:34.257" v="1506"/>
          <ac:picMkLst>
            <pc:docMk/>
            <pc:sldMk cId="2824524107" sldId="640"/>
            <ac:picMk id="38" creationId="{9B2FD8FD-9C8A-4B6B-05FC-3DFA16918B51}"/>
          </ac:picMkLst>
        </pc:picChg>
        <pc:picChg chg="add del mod">
          <ac:chgData name="Tryggvi Ólafsson" userId="af0b99b7-3d2d-4874-9966-384db256713e" providerId="ADAL" clId="{87AC9FB7-EADF-4B02-AF87-22033A3EE8B0}" dt="2024-07-10T14:40:21.927" v="1514" actId="21"/>
          <ac:picMkLst>
            <pc:docMk/>
            <pc:sldMk cId="2824524107" sldId="640"/>
            <ac:picMk id="55" creationId="{306DA96E-A6CF-4109-655D-F8E886DA49C7}"/>
          </ac:picMkLst>
        </pc:picChg>
        <pc:picChg chg="add mod modCrop">
          <ac:chgData name="Tryggvi Ólafsson" userId="af0b99b7-3d2d-4874-9966-384db256713e" providerId="ADAL" clId="{87AC9FB7-EADF-4B02-AF87-22033A3EE8B0}" dt="2024-07-11T13:32:25.181" v="2023" actId="14100"/>
          <ac:picMkLst>
            <pc:docMk/>
            <pc:sldMk cId="2824524107" sldId="640"/>
            <ac:picMk id="56" creationId="{306DA96E-A6CF-4109-655D-F8E886DA49C7}"/>
          </ac:picMkLst>
        </pc:picChg>
      </pc:sldChg>
      <pc:sldChg chg="addSp delSp modSp add del mod">
        <pc:chgData name="Tryggvi Ólafsson" userId="af0b99b7-3d2d-4874-9966-384db256713e" providerId="ADAL" clId="{87AC9FB7-EADF-4B02-AF87-22033A3EE8B0}" dt="2024-07-10T14:43:04.201" v="1533" actId="47"/>
        <pc:sldMkLst>
          <pc:docMk/>
          <pc:sldMk cId="2402493878" sldId="641"/>
        </pc:sldMkLst>
        <pc:picChg chg="add mod modCrop">
          <ac:chgData name="Tryggvi Ólafsson" userId="af0b99b7-3d2d-4874-9966-384db256713e" providerId="ADAL" clId="{87AC9FB7-EADF-4B02-AF87-22033A3EE8B0}" dt="2024-07-10T14:42:47.275" v="1532" actId="1076"/>
          <ac:picMkLst>
            <pc:docMk/>
            <pc:sldMk cId="2402493878" sldId="641"/>
            <ac:picMk id="4" creationId="{CBAF13A3-B464-C4ED-F17C-461F5B301B6F}"/>
          </ac:picMkLst>
        </pc:picChg>
        <pc:picChg chg="del">
          <ac:chgData name="Tryggvi Ólafsson" userId="af0b99b7-3d2d-4874-9966-384db256713e" providerId="ADAL" clId="{87AC9FB7-EADF-4B02-AF87-22033A3EE8B0}" dt="2024-07-10T14:41:25.757" v="1524" actId="478"/>
          <ac:picMkLst>
            <pc:docMk/>
            <pc:sldMk cId="2402493878" sldId="641"/>
            <ac:picMk id="56" creationId="{306DA96E-A6CF-4109-655D-F8E886DA49C7}"/>
          </ac:picMkLst>
        </pc:picChg>
      </pc:sldChg>
      <pc:sldChg chg="addSp delSp modSp add mod ord">
        <pc:chgData name="Tryggvi Ólafsson" userId="af0b99b7-3d2d-4874-9966-384db256713e" providerId="ADAL" clId="{87AC9FB7-EADF-4B02-AF87-22033A3EE8B0}" dt="2024-07-10T14:49:07.829" v="1552" actId="14100"/>
        <pc:sldMkLst>
          <pc:docMk/>
          <pc:sldMk cId="3861550596" sldId="641"/>
        </pc:sldMkLst>
        <pc:graphicFrameChg chg="add del mod">
          <ac:chgData name="Tryggvi Ólafsson" userId="af0b99b7-3d2d-4874-9966-384db256713e" providerId="ADAL" clId="{87AC9FB7-EADF-4B02-AF87-22033A3EE8B0}" dt="2024-07-10T14:48:09.931" v="1542" actId="478"/>
          <ac:graphicFrameMkLst>
            <pc:docMk/>
            <pc:sldMk cId="3861550596" sldId="641"/>
            <ac:graphicFrameMk id="3" creationId="{BC62D736-7C8B-0EA3-A990-33045F370A00}"/>
          </ac:graphicFrameMkLst>
        </pc:graphicFrameChg>
        <pc:picChg chg="del">
          <ac:chgData name="Tryggvi Ólafsson" userId="af0b99b7-3d2d-4874-9966-384db256713e" providerId="ADAL" clId="{87AC9FB7-EADF-4B02-AF87-22033A3EE8B0}" dt="2024-07-10T14:48:03.944" v="1539" actId="478"/>
          <ac:picMkLst>
            <pc:docMk/>
            <pc:sldMk cId="3861550596" sldId="641"/>
            <ac:picMk id="5" creationId="{099CD49E-3BE4-3A47-CBF9-B49384BD9F55}"/>
          </ac:picMkLst>
        </pc:picChg>
        <pc:picChg chg="add mod modCrop">
          <ac:chgData name="Tryggvi Ólafsson" userId="af0b99b7-3d2d-4874-9966-384db256713e" providerId="ADAL" clId="{87AC9FB7-EADF-4B02-AF87-22033A3EE8B0}" dt="2024-07-10T14:49:07.829" v="1552" actId="14100"/>
          <ac:picMkLst>
            <pc:docMk/>
            <pc:sldMk cId="3861550596" sldId="641"/>
            <ac:picMk id="6" creationId="{39BBA7A0-3F56-1EBB-485C-5E972640CEEE}"/>
          </ac:picMkLst>
        </pc:picChg>
      </pc:sldChg>
      <pc:sldChg chg="modSp add mod">
        <pc:chgData name="Tryggvi Ólafsson" userId="af0b99b7-3d2d-4874-9966-384db256713e" providerId="ADAL" clId="{87AC9FB7-EADF-4B02-AF87-22033A3EE8B0}" dt="2024-07-10T14:50:04.994" v="1557" actId="14100"/>
        <pc:sldMkLst>
          <pc:docMk/>
          <pc:sldMk cId="3593800071" sldId="642"/>
        </pc:sldMkLst>
        <pc:picChg chg="mod modCrop">
          <ac:chgData name="Tryggvi Ólafsson" userId="af0b99b7-3d2d-4874-9966-384db256713e" providerId="ADAL" clId="{87AC9FB7-EADF-4B02-AF87-22033A3EE8B0}" dt="2024-07-10T14:50:04.994" v="1557" actId="14100"/>
          <ac:picMkLst>
            <pc:docMk/>
            <pc:sldMk cId="3593800071" sldId="642"/>
            <ac:picMk id="6" creationId="{39BBA7A0-3F56-1EBB-485C-5E972640CEEE}"/>
          </ac:picMkLst>
        </pc:picChg>
      </pc:sldChg>
      <pc:sldChg chg="addSp delSp modSp add mod">
        <pc:chgData name="Tryggvi Ólafsson" userId="af0b99b7-3d2d-4874-9966-384db256713e" providerId="ADAL" clId="{87AC9FB7-EADF-4B02-AF87-22033A3EE8B0}" dt="2024-07-10T14:52:09.272" v="1570" actId="14100"/>
        <pc:sldMkLst>
          <pc:docMk/>
          <pc:sldMk cId="927004891" sldId="643"/>
        </pc:sldMkLst>
        <pc:picChg chg="add mod modCrop">
          <ac:chgData name="Tryggvi Ólafsson" userId="af0b99b7-3d2d-4874-9966-384db256713e" providerId="ADAL" clId="{87AC9FB7-EADF-4B02-AF87-22033A3EE8B0}" dt="2024-07-10T14:52:09.272" v="1570" actId="14100"/>
          <ac:picMkLst>
            <pc:docMk/>
            <pc:sldMk cId="927004891" sldId="643"/>
            <ac:picMk id="4" creationId="{9117BF14-4FF4-798A-8A95-F079C3C578F7}"/>
          </ac:picMkLst>
        </pc:picChg>
        <pc:picChg chg="del">
          <ac:chgData name="Tryggvi Ólafsson" userId="af0b99b7-3d2d-4874-9966-384db256713e" providerId="ADAL" clId="{87AC9FB7-EADF-4B02-AF87-22033A3EE8B0}" dt="2024-07-10T14:51:33.352" v="1560" actId="478"/>
          <ac:picMkLst>
            <pc:docMk/>
            <pc:sldMk cId="927004891" sldId="643"/>
            <ac:picMk id="6" creationId="{39BBA7A0-3F56-1EBB-485C-5E972640CEEE}"/>
          </ac:picMkLst>
        </pc:picChg>
      </pc:sldChg>
      <pc:sldChg chg="addSp delSp modSp add mod replId">
        <pc:chgData name="Tryggvi Ólafsson" userId="af0b99b7-3d2d-4874-9966-384db256713e" providerId="ADAL" clId="{87AC9FB7-EADF-4B02-AF87-22033A3EE8B0}" dt="2024-07-10T14:52:53.130" v="1578" actId="14100"/>
        <pc:sldMkLst>
          <pc:docMk/>
          <pc:sldMk cId="2314318210" sldId="644"/>
        </pc:sldMkLst>
        <pc:picChg chg="add mod modCrop">
          <ac:chgData name="Tryggvi Ólafsson" userId="af0b99b7-3d2d-4874-9966-384db256713e" providerId="ADAL" clId="{87AC9FB7-EADF-4B02-AF87-22033A3EE8B0}" dt="2024-07-10T14:52:53.130" v="1578" actId="14100"/>
          <ac:picMkLst>
            <pc:docMk/>
            <pc:sldMk cId="2314318210" sldId="644"/>
            <ac:picMk id="3" creationId="{66815BBC-2CF1-0380-4449-65F63E6798F6}"/>
          </ac:picMkLst>
        </pc:picChg>
        <pc:picChg chg="del">
          <ac:chgData name="Tryggvi Ólafsson" userId="af0b99b7-3d2d-4874-9966-384db256713e" providerId="ADAL" clId="{87AC9FB7-EADF-4B02-AF87-22033A3EE8B0}" dt="2024-07-10T14:52:23.822" v="1571" actId="478"/>
          <ac:picMkLst>
            <pc:docMk/>
            <pc:sldMk cId="2314318210" sldId="644"/>
            <ac:picMk id="6" creationId="{39BBA7A0-3F56-1EBB-485C-5E972640CEEE}"/>
          </ac:picMkLst>
        </pc:picChg>
      </pc:sldChg>
      <pc:sldChg chg="modSp add mod ord setBg">
        <pc:chgData name="Tryggvi Ólafsson" userId="af0b99b7-3d2d-4874-9966-384db256713e" providerId="ADAL" clId="{87AC9FB7-EADF-4B02-AF87-22033A3EE8B0}" dt="2024-07-10T15:01:28.786" v="1595"/>
        <pc:sldMkLst>
          <pc:docMk/>
          <pc:sldMk cId="3625714147" sldId="645"/>
        </pc:sldMkLst>
        <pc:spChg chg="mod">
          <ac:chgData name="Tryggvi Ólafsson" userId="af0b99b7-3d2d-4874-9966-384db256713e" providerId="ADAL" clId="{87AC9FB7-EADF-4B02-AF87-22033A3EE8B0}" dt="2024-07-10T14:59:55.610" v="1592" actId="20577"/>
          <ac:spMkLst>
            <pc:docMk/>
            <pc:sldMk cId="3625714147" sldId="645"/>
            <ac:spMk id="5" creationId="{ACF78F46-38F3-222C-082E-147015B7787B}"/>
          </ac:spMkLst>
        </pc:spChg>
      </pc:sldChg>
      <pc:sldChg chg="addSp delSp modSp add mod">
        <pc:chgData name="Tryggvi Ólafsson" userId="af0b99b7-3d2d-4874-9966-384db256713e" providerId="ADAL" clId="{87AC9FB7-EADF-4B02-AF87-22033A3EE8B0}" dt="2024-07-11T13:46:54.791" v="2058" actId="207"/>
        <pc:sldMkLst>
          <pc:docMk/>
          <pc:sldMk cId="3643442383" sldId="646"/>
        </pc:sldMkLst>
        <pc:spChg chg="mod">
          <ac:chgData name="Tryggvi Ólafsson" userId="af0b99b7-3d2d-4874-9966-384db256713e" providerId="ADAL" clId="{87AC9FB7-EADF-4B02-AF87-22033A3EE8B0}" dt="2024-07-11T13:46:54.791" v="2058" actId="207"/>
          <ac:spMkLst>
            <pc:docMk/>
            <pc:sldMk cId="3643442383" sldId="646"/>
            <ac:spMk id="3" creationId="{B87DC6B1-5F62-1976-2F26-1323AB77ACBD}"/>
          </ac:spMkLst>
        </pc:spChg>
        <pc:spChg chg="del">
          <ac:chgData name="Tryggvi Ólafsson" userId="af0b99b7-3d2d-4874-9966-384db256713e" providerId="ADAL" clId="{87AC9FB7-EADF-4B02-AF87-22033A3EE8B0}" dt="2024-07-10T15:06:58.591" v="1717" actId="478"/>
          <ac:spMkLst>
            <pc:docMk/>
            <pc:sldMk cId="3643442383" sldId="646"/>
            <ac:spMk id="6" creationId="{90EFABBD-D1FE-4037-AA68-D924E3CBB929}"/>
          </ac:spMkLst>
        </pc:spChg>
        <pc:spChg chg="add mod">
          <ac:chgData name="Tryggvi Ólafsson" userId="af0b99b7-3d2d-4874-9966-384db256713e" providerId="ADAL" clId="{87AC9FB7-EADF-4B02-AF87-22033A3EE8B0}" dt="2024-07-10T15:11:21.871" v="1921" actId="1036"/>
          <ac:spMkLst>
            <pc:docMk/>
            <pc:sldMk cId="3643442383" sldId="646"/>
            <ac:spMk id="7" creationId="{53D43305-B6BD-9BFD-A8F7-A0910A23F14D}"/>
          </ac:spMkLst>
        </pc:spChg>
        <pc:spChg chg="add mod">
          <ac:chgData name="Tryggvi Ólafsson" userId="af0b99b7-3d2d-4874-9966-384db256713e" providerId="ADAL" clId="{87AC9FB7-EADF-4B02-AF87-22033A3EE8B0}" dt="2024-07-10T15:11:05.681" v="1910" actId="1076"/>
          <ac:spMkLst>
            <pc:docMk/>
            <pc:sldMk cId="3643442383" sldId="646"/>
            <ac:spMk id="8" creationId="{9B32E359-F97C-4F70-34DA-FF394D6F1CE1}"/>
          </ac:spMkLst>
        </pc:spChg>
        <pc:picChg chg="add mod modCrop">
          <ac:chgData name="Tryggvi Ólafsson" userId="af0b99b7-3d2d-4874-9966-384db256713e" providerId="ADAL" clId="{87AC9FB7-EADF-4B02-AF87-22033A3EE8B0}" dt="2024-07-10T15:11:24.364" v="1927" actId="1036"/>
          <ac:picMkLst>
            <pc:docMk/>
            <pc:sldMk cId="3643442383" sldId="646"/>
            <ac:picMk id="2" creationId="{943267BE-4723-4C59-FD5E-E84349F89A86}"/>
          </ac:picMkLst>
        </pc:picChg>
        <pc:picChg chg="del">
          <ac:chgData name="Tryggvi Ólafsson" userId="af0b99b7-3d2d-4874-9966-384db256713e" providerId="ADAL" clId="{87AC9FB7-EADF-4B02-AF87-22033A3EE8B0}" dt="2024-07-10T15:06:56.926" v="1716" actId="478"/>
          <ac:picMkLst>
            <pc:docMk/>
            <pc:sldMk cId="3643442383" sldId="646"/>
            <ac:picMk id="4" creationId="{912F807A-1C90-BB57-AE09-D43AF836A597}"/>
          </ac:picMkLst>
        </pc:picChg>
      </pc:sldChg>
      <pc:sldChg chg="modSp add mod ord setBg">
        <pc:chgData name="Tryggvi Ólafsson" userId="af0b99b7-3d2d-4874-9966-384db256713e" providerId="ADAL" clId="{87AC9FB7-EADF-4B02-AF87-22033A3EE8B0}" dt="2024-07-10T15:25:50.762" v="1953"/>
        <pc:sldMkLst>
          <pc:docMk/>
          <pc:sldMk cId="2021563815" sldId="647"/>
        </pc:sldMkLst>
        <pc:spChg chg="mod">
          <ac:chgData name="Tryggvi Ólafsson" userId="af0b99b7-3d2d-4874-9966-384db256713e" providerId="ADAL" clId="{87AC9FB7-EADF-4B02-AF87-22033A3EE8B0}" dt="2024-07-10T15:24:37.231" v="1951" actId="20577"/>
          <ac:spMkLst>
            <pc:docMk/>
            <pc:sldMk cId="2021563815" sldId="647"/>
            <ac:spMk id="5" creationId="{ACF78F46-38F3-222C-082E-147015B7787B}"/>
          </ac:spMkLst>
        </pc:spChg>
      </pc:sldChg>
      <pc:sldChg chg="addSp delSp modSp add del mod">
        <pc:chgData name="Tryggvi Ólafsson" userId="af0b99b7-3d2d-4874-9966-384db256713e" providerId="ADAL" clId="{87AC9FB7-EADF-4B02-AF87-22033A3EE8B0}" dt="2024-07-11T13:31:58.835" v="2019" actId="47"/>
        <pc:sldMkLst>
          <pc:docMk/>
          <pc:sldMk cId="588800090" sldId="648"/>
        </pc:sldMkLst>
        <pc:picChg chg="add mod">
          <ac:chgData name="Tryggvi Ólafsson" userId="af0b99b7-3d2d-4874-9966-384db256713e" providerId="ADAL" clId="{87AC9FB7-EADF-4B02-AF87-22033A3EE8B0}" dt="2024-07-11T13:31:48.836" v="2018" actId="14100"/>
          <ac:picMkLst>
            <pc:docMk/>
            <pc:sldMk cId="588800090" sldId="648"/>
            <ac:picMk id="3" creationId="{8C6177A5-0E55-9BE1-8FB7-F06C9C1C2D3A}"/>
          </ac:picMkLst>
        </pc:picChg>
        <pc:picChg chg="del">
          <ac:chgData name="Tryggvi Ólafsson" userId="af0b99b7-3d2d-4874-9966-384db256713e" providerId="ADAL" clId="{87AC9FB7-EADF-4B02-AF87-22033A3EE8B0}" dt="2024-07-11T13:31:41.704" v="2015" actId="478"/>
          <ac:picMkLst>
            <pc:docMk/>
            <pc:sldMk cId="588800090" sldId="648"/>
            <ac:picMk id="5" creationId="{099CD49E-3BE4-3A47-CBF9-B49384BD9F55}"/>
          </ac:picMkLst>
        </pc:picChg>
      </pc:sldChg>
      <pc:sldChg chg="modSp add del">
        <pc:chgData name="Tryggvi Ólafsson" userId="af0b99b7-3d2d-4874-9966-384db256713e" providerId="ADAL" clId="{87AC9FB7-EADF-4B02-AF87-22033A3EE8B0}" dt="2024-07-11T13:30:57.027" v="2013" actId="47"/>
        <pc:sldMkLst>
          <pc:docMk/>
          <pc:sldMk cId="2982993447" sldId="648"/>
        </pc:sldMkLst>
        <pc:picChg chg="mod">
          <ac:chgData name="Tryggvi Ólafsson" userId="af0b99b7-3d2d-4874-9966-384db256713e" providerId="ADAL" clId="{87AC9FB7-EADF-4B02-AF87-22033A3EE8B0}" dt="2024-07-11T13:30:40.640" v="2012" actId="14826"/>
          <ac:picMkLst>
            <pc:docMk/>
            <pc:sldMk cId="2982993447" sldId="648"/>
            <ac:picMk id="8" creationId="{E42D870C-54EB-0925-FD76-ECFB0C588431}"/>
          </ac:picMkLst>
        </pc:picChg>
      </pc:sldChg>
      <pc:sldChg chg="add">
        <pc:chgData name="Tryggvi Ólafsson" userId="af0b99b7-3d2d-4874-9966-384db256713e" providerId="ADAL" clId="{87AC9FB7-EADF-4B02-AF87-22033A3EE8B0}" dt="2024-07-11T13:34:08.649" v="2024"/>
        <pc:sldMkLst>
          <pc:docMk/>
          <pc:sldMk cId="600679911" sldId="2147480412"/>
        </pc:sldMkLst>
      </pc:sldChg>
      <pc:sldChg chg="add">
        <pc:chgData name="Tryggvi Ólafsson" userId="af0b99b7-3d2d-4874-9966-384db256713e" providerId="ADAL" clId="{87AC9FB7-EADF-4B02-AF87-22033A3EE8B0}" dt="2024-07-11T13:34:08.649" v="2024"/>
        <pc:sldMkLst>
          <pc:docMk/>
          <pc:sldMk cId="2731486637" sldId="2147480413"/>
        </pc:sldMkLst>
      </pc:sldChg>
      <pc:sldChg chg="add">
        <pc:chgData name="Tryggvi Ólafsson" userId="af0b99b7-3d2d-4874-9966-384db256713e" providerId="ADAL" clId="{87AC9FB7-EADF-4B02-AF87-22033A3EE8B0}" dt="2024-07-11T13:34:08.649" v="2024"/>
        <pc:sldMkLst>
          <pc:docMk/>
          <pc:sldMk cId="2541620630" sldId="2147480418"/>
        </pc:sldMkLst>
      </pc:sldChg>
      <pc:sldChg chg="add">
        <pc:chgData name="Tryggvi Ólafsson" userId="af0b99b7-3d2d-4874-9966-384db256713e" providerId="ADAL" clId="{87AC9FB7-EADF-4B02-AF87-22033A3EE8B0}" dt="2024-07-11T13:34:08.649" v="2024"/>
        <pc:sldMkLst>
          <pc:docMk/>
          <pc:sldMk cId="1384790178" sldId="2147480434"/>
        </pc:sldMkLst>
      </pc:sldChg>
      <pc:sldChg chg="modSp add mod ord setBg">
        <pc:chgData name="Tryggvi Ólafsson" userId="af0b99b7-3d2d-4874-9966-384db256713e" providerId="ADAL" clId="{87AC9FB7-EADF-4B02-AF87-22033A3EE8B0}" dt="2024-07-11T13:49:59.234" v="2090" actId="20577"/>
        <pc:sldMkLst>
          <pc:docMk/>
          <pc:sldMk cId="2915859719" sldId="2147480435"/>
        </pc:sldMkLst>
        <pc:spChg chg="mod">
          <ac:chgData name="Tryggvi Ólafsson" userId="af0b99b7-3d2d-4874-9966-384db256713e" providerId="ADAL" clId="{87AC9FB7-EADF-4B02-AF87-22033A3EE8B0}" dt="2024-07-11T13:49:59.234" v="2090" actId="20577"/>
          <ac:spMkLst>
            <pc:docMk/>
            <pc:sldMk cId="2915859719" sldId="2147480435"/>
            <ac:spMk id="5" creationId="{ACF78F46-38F3-222C-082E-147015B7787B}"/>
          </ac:spMkLst>
        </pc:spChg>
      </pc:sldChg>
      <pc:sldChg chg="addSp delSp modSp new mod">
        <pc:chgData name="Tryggvi Ólafsson" userId="af0b99b7-3d2d-4874-9966-384db256713e" providerId="ADAL" clId="{87AC9FB7-EADF-4B02-AF87-22033A3EE8B0}" dt="2024-07-11T14:19:12.650" v="2374" actId="20577"/>
        <pc:sldMkLst>
          <pc:docMk/>
          <pc:sldMk cId="1544397704" sldId="2147480436"/>
        </pc:sldMkLst>
        <pc:spChg chg="mod">
          <ac:chgData name="Tryggvi Ólafsson" userId="af0b99b7-3d2d-4874-9966-384db256713e" providerId="ADAL" clId="{87AC9FB7-EADF-4B02-AF87-22033A3EE8B0}" dt="2024-07-11T14:19:12.650" v="2374" actId="20577"/>
          <ac:spMkLst>
            <pc:docMk/>
            <pc:sldMk cId="1544397704" sldId="2147480436"/>
            <ac:spMk id="2" creationId="{F7CF2341-25AB-04D6-37DE-510C2B9CA7D5}"/>
          </ac:spMkLst>
        </pc:spChg>
        <pc:grpChg chg="add del mod">
          <ac:chgData name="Tryggvi Ólafsson" userId="af0b99b7-3d2d-4874-9966-384db256713e" providerId="ADAL" clId="{87AC9FB7-EADF-4B02-AF87-22033A3EE8B0}" dt="2024-07-11T14:17:20.598" v="2329" actId="165"/>
          <ac:grpSpMkLst>
            <pc:docMk/>
            <pc:sldMk cId="1544397704" sldId="2147480436"/>
            <ac:grpSpMk id="27" creationId="{1C14B4B1-23F1-6E06-39C3-DA50F6867E4F}"/>
          </ac:grpSpMkLst>
        </pc:grpChg>
        <pc:picChg chg="add del mod">
          <ac:chgData name="Tryggvi Ólafsson" userId="af0b99b7-3d2d-4874-9966-384db256713e" providerId="ADAL" clId="{87AC9FB7-EADF-4B02-AF87-22033A3EE8B0}" dt="2024-07-11T14:10:30.198" v="2302" actId="478"/>
          <ac:picMkLst>
            <pc:docMk/>
            <pc:sldMk cId="1544397704" sldId="2147480436"/>
            <ac:picMk id="4" creationId="{76CF3C96-1462-9256-AC71-452DF821B3A2}"/>
          </ac:picMkLst>
        </pc:picChg>
        <pc:picChg chg="add del mod">
          <ac:chgData name="Tryggvi Ólafsson" userId="af0b99b7-3d2d-4874-9966-384db256713e" providerId="ADAL" clId="{87AC9FB7-EADF-4B02-AF87-22033A3EE8B0}" dt="2024-07-11T14:10:30.198" v="2302" actId="478"/>
          <ac:picMkLst>
            <pc:docMk/>
            <pc:sldMk cId="1544397704" sldId="2147480436"/>
            <ac:picMk id="6" creationId="{8B697E1A-7FEA-F6D5-5F08-88F6BDB33108}"/>
          </ac:picMkLst>
        </pc:picChg>
        <pc:picChg chg="add del mod">
          <ac:chgData name="Tryggvi Ólafsson" userId="af0b99b7-3d2d-4874-9966-384db256713e" providerId="ADAL" clId="{87AC9FB7-EADF-4B02-AF87-22033A3EE8B0}" dt="2024-07-11T14:10:30.198" v="2302" actId="478"/>
          <ac:picMkLst>
            <pc:docMk/>
            <pc:sldMk cId="1544397704" sldId="2147480436"/>
            <ac:picMk id="8" creationId="{CC07147C-73F7-693A-9B9D-A80979FB752B}"/>
          </ac:picMkLst>
        </pc:picChg>
        <pc:picChg chg="add del mod">
          <ac:chgData name="Tryggvi Ólafsson" userId="af0b99b7-3d2d-4874-9966-384db256713e" providerId="ADAL" clId="{87AC9FB7-EADF-4B02-AF87-22033A3EE8B0}" dt="2024-07-11T14:10:30.198" v="2302" actId="478"/>
          <ac:picMkLst>
            <pc:docMk/>
            <pc:sldMk cId="1544397704" sldId="2147480436"/>
            <ac:picMk id="10" creationId="{EEA18913-BDC2-6ABD-FAD8-6517959CF877}"/>
          </ac:picMkLst>
        </pc:picChg>
        <pc:picChg chg="add del mod">
          <ac:chgData name="Tryggvi Ólafsson" userId="af0b99b7-3d2d-4874-9966-384db256713e" providerId="ADAL" clId="{87AC9FB7-EADF-4B02-AF87-22033A3EE8B0}" dt="2024-07-11T14:15:27.814" v="2315" actId="478"/>
          <ac:picMkLst>
            <pc:docMk/>
            <pc:sldMk cId="1544397704" sldId="2147480436"/>
            <ac:picMk id="12" creationId="{DAF7B17A-C655-A761-1521-4AFDABCE5090}"/>
          </ac:picMkLst>
        </pc:picChg>
        <pc:picChg chg="add del mod">
          <ac:chgData name="Tryggvi Ólafsson" userId="af0b99b7-3d2d-4874-9966-384db256713e" providerId="ADAL" clId="{87AC9FB7-EADF-4B02-AF87-22033A3EE8B0}" dt="2024-07-11T14:15:25.513" v="2314" actId="478"/>
          <ac:picMkLst>
            <pc:docMk/>
            <pc:sldMk cId="1544397704" sldId="2147480436"/>
            <ac:picMk id="14" creationId="{2A8F3706-6111-89D5-4394-07A6A48B85D1}"/>
          </ac:picMkLst>
        </pc:picChg>
        <pc:picChg chg="add del mod">
          <ac:chgData name="Tryggvi Ólafsson" userId="af0b99b7-3d2d-4874-9966-384db256713e" providerId="ADAL" clId="{87AC9FB7-EADF-4B02-AF87-22033A3EE8B0}" dt="2024-07-11T14:15:23.418" v="2313" actId="478"/>
          <ac:picMkLst>
            <pc:docMk/>
            <pc:sldMk cId="1544397704" sldId="2147480436"/>
            <ac:picMk id="16" creationId="{76D05899-5347-434C-431E-7317DD460FD7}"/>
          </ac:picMkLst>
        </pc:picChg>
        <pc:picChg chg="add del mod">
          <ac:chgData name="Tryggvi Ólafsson" userId="af0b99b7-3d2d-4874-9966-384db256713e" providerId="ADAL" clId="{87AC9FB7-EADF-4B02-AF87-22033A3EE8B0}" dt="2024-07-11T14:15:29.922" v="2316" actId="478"/>
          <ac:picMkLst>
            <pc:docMk/>
            <pc:sldMk cId="1544397704" sldId="2147480436"/>
            <ac:picMk id="18" creationId="{DA6B45BA-9288-2456-193A-9089D6BFDE06}"/>
          </ac:picMkLst>
        </pc:picChg>
        <pc:picChg chg="add mod topLvl">
          <ac:chgData name="Tryggvi Ólafsson" userId="af0b99b7-3d2d-4874-9966-384db256713e" providerId="ADAL" clId="{87AC9FB7-EADF-4B02-AF87-22033A3EE8B0}" dt="2024-07-11T14:18:00.847" v="2339" actId="1076"/>
          <ac:picMkLst>
            <pc:docMk/>
            <pc:sldMk cId="1544397704" sldId="2147480436"/>
            <ac:picMk id="20" creationId="{2A9D1426-A2F7-2610-3A79-8962184A95B8}"/>
          </ac:picMkLst>
        </pc:picChg>
        <pc:picChg chg="add del mod topLvl">
          <ac:chgData name="Tryggvi Ólafsson" userId="af0b99b7-3d2d-4874-9966-384db256713e" providerId="ADAL" clId="{87AC9FB7-EADF-4B02-AF87-22033A3EE8B0}" dt="2024-07-11T14:17:49.294" v="2337" actId="478"/>
          <ac:picMkLst>
            <pc:docMk/>
            <pc:sldMk cId="1544397704" sldId="2147480436"/>
            <ac:picMk id="22" creationId="{2486B343-257D-6BB4-C44C-A96E14E8C3EC}"/>
          </ac:picMkLst>
        </pc:picChg>
        <pc:picChg chg="add del mod topLvl">
          <ac:chgData name="Tryggvi Ólafsson" userId="af0b99b7-3d2d-4874-9966-384db256713e" providerId="ADAL" clId="{87AC9FB7-EADF-4B02-AF87-22033A3EE8B0}" dt="2024-07-11T14:17:43.105" v="2334" actId="478"/>
          <ac:picMkLst>
            <pc:docMk/>
            <pc:sldMk cId="1544397704" sldId="2147480436"/>
            <ac:picMk id="24" creationId="{7E4C612A-054F-30E2-8F7A-0BA781BE8FB4}"/>
          </ac:picMkLst>
        </pc:picChg>
        <pc:picChg chg="add mod topLvl">
          <ac:chgData name="Tryggvi Ólafsson" userId="af0b99b7-3d2d-4874-9966-384db256713e" providerId="ADAL" clId="{87AC9FB7-EADF-4B02-AF87-22033A3EE8B0}" dt="2024-07-11T14:18:03.455" v="2340" actId="1076"/>
          <ac:picMkLst>
            <pc:docMk/>
            <pc:sldMk cId="1544397704" sldId="2147480436"/>
            <ac:picMk id="26" creationId="{FFEC12BB-6E8E-5D14-F302-E27DA0B9B839}"/>
          </ac:picMkLst>
        </pc:picChg>
      </pc:sldChg>
      <pc:sldChg chg="delSp modSp add mod">
        <pc:chgData name="Tryggvi Ólafsson" userId="af0b99b7-3d2d-4874-9966-384db256713e" providerId="ADAL" clId="{87AC9FB7-EADF-4B02-AF87-22033A3EE8B0}" dt="2024-07-11T14:19:17.431" v="2375"/>
        <pc:sldMkLst>
          <pc:docMk/>
          <pc:sldMk cId="3717547620" sldId="2147480437"/>
        </pc:sldMkLst>
        <pc:spChg chg="mod">
          <ac:chgData name="Tryggvi Ólafsson" userId="af0b99b7-3d2d-4874-9966-384db256713e" providerId="ADAL" clId="{87AC9FB7-EADF-4B02-AF87-22033A3EE8B0}" dt="2024-07-11T14:19:17.431" v="2375"/>
          <ac:spMkLst>
            <pc:docMk/>
            <pc:sldMk cId="3717547620" sldId="2147480437"/>
            <ac:spMk id="2" creationId="{F7CF2341-25AB-04D6-37DE-510C2B9CA7D5}"/>
          </ac:spMkLst>
        </pc:spChg>
        <pc:picChg chg="del">
          <ac:chgData name="Tryggvi Ólafsson" userId="af0b99b7-3d2d-4874-9966-384db256713e" providerId="ADAL" clId="{87AC9FB7-EADF-4B02-AF87-22033A3EE8B0}" dt="2024-07-11T14:17:33.359" v="2332" actId="478"/>
          <ac:picMkLst>
            <pc:docMk/>
            <pc:sldMk cId="3717547620" sldId="2147480437"/>
            <ac:picMk id="20" creationId="{2A9D1426-A2F7-2610-3A79-8962184A95B8}"/>
          </ac:picMkLst>
        </pc:picChg>
        <pc:picChg chg="mod">
          <ac:chgData name="Tryggvi Ólafsson" userId="af0b99b7-3d2d-4874-9966-384db256713e" providerId="ADAL" clId="{87AC9FB7-EADF-4B02-AF87-22033A3EE8B0}" dt="2024-07-11T14:18:10.432" v="2341" actId="1076"/>
          <ac:picMkLst>
            <pc:docMk/>
            <pc:sldMk cId="3717547620" sldId="2147480437"/>
            <ac:picMk id="22" creationId="{2486B343-257D-6BB4-C44C-A96E14E8C3EC}"/>
          </ac:picMkLst>
        </pc:picChg>
        <pc:picChg chg="mod">
          <ac:chgData name="Tryggvi Ólafsson" userId="af0b99b7-3d2d-4874-9966-384db256713e" providerId="ADAL" clId="{87AC9FB7-EADF-4B02-AF87-22033A3EE8B0}" dt="2024-07-11T14:18:18.540" v="2342" actId="1076"/>
          <ac:picMkLst>
            <pc:docMk/>
            <pc:sldMk cId="3717547620" sldId="2147480437"/>
            <ac:picMk id="24" creationId="{7E4C612A-054F-30E2-8F7A-0BA781BE8FB4}"/>
          </ac:picMkLst>
        </pc:picChg>
        <pc:picChg chg="del">
          <ac:chgData name="Tryggvi Ólafsson" userId="af0b99b7-3d2d-4874-9966-384db256713e" providerId="ADAL" clId="{87AC9FB7-EADF-4B02-AF87-22033A3EE8B0}" dt="2024-07-11T14:17:36.194" v="2333" actId="478"/>
          <ac:picMkLst>
            <pc:docMk/>
            <pc:sldMk cId="3717547620" sldId="2147480437"/>
            <ac:picMk id="26" creationId="{FFEC12BB-6E8E-5D14-F302-E27DA0B9B839}"/>
          </ac:picMkLst>
        </pc:picChg>
      </pc:sldChg>
      <pc:sldChg chg="addSp delSp modSp add del mod">
        <pc:chgData name="Tryggvi Ólafsson" userId="af0b99b7-3d2d-4874-9966-384db256713e" providerId="ADAL" clId="{87AC9FB7-EADF-4B02-AF87-22033A3EE8B0}" dt="2024-07-11T14:29:10.702" v="2406" actId="47"/>
        <pc:sldMkLst>
          <pc:docMk/>
          <pc:sldMk cId="2889579691" sldId="2147480438"/>
        </pc:sldMkLst>
        <pc:grpChg chg="del">
          <ac:chgData name="Tryggvi Ólafsson" userId="af0b99b7-3d2d-4874-9966-384db256713e" providerId="ADAL" clId="{87AC9FB7-EADF-4B02-AF87-22033A3EE8B0}" dt="2024-07-11T14:27:30.931" v="2391" actId="478"/>
          <ac:grpSpMkLst>
            <pc:docMk/>
            <pc:sldMk cId="2889579691" sldId="2147480438"/>
            <ac:grpSpMk id="8" creationId="{52FB2533-7A6B-00D0-D766-42955B6DED9E}"/>
          </ac:grpSpMkLst>
        </pc:grpChg>
        <pc:graphicFrameChg chg="add del mod">
          <ac:chgData name="Tryggvi Ólafsson" userId="af0b99b7-3d2d-4874-9966-384db256713e" providerId="ADAL" clId="{87AC9FB7-EADF-4B02-AF87-22033A3EE8B0}" dt="2024-07-11T14:27:47.626" v="2393" actId="478"/>
          <ac:graphicFrameMkLst>
            <pc:docMk/>
            <pc:sldMk cId="2889579691" sldId="2147480438"/>
            <ac:graphicFrameMk id="2" creationId="{3C70D8DE-3950-28D3-4AF7-7A46D1F6297C}"/>
          </ac:graphicFrameMkLst>
        </pc:graphicFrameChg>
      </pc:sldChg>
      <pc:sldChg chg="modSp add mod setBg">
        <pc:chgData name="Tryggvi Ólafsson" userId="af0b99b7-3d2d-4874-9966-384db256713e" providerId="ADAL" clId="{87AC9FB7-EADF-4B02-AF87-22033A3EE8B0}" dt="2024-07-11T14:32:52.048" v="2451"/>
        <pc:sldMkLst>
          <pc:docMk/>
          <pc:sldMk cId="3263169139" sldId="2147480438"/>
        </pc:sldMkLst>
        <pc:spChg chg="mod">
          <ac:chgData name="Tryggvi Ólafsson" userId="af0b99b7-3d2d-4874-9966-384db256713e" providerId="ADAL" clId="{87AC9FB7-EADF-4B02-AF87-22033A3EE8B0}" dt="2024-07-11T14:32:23.835" v="2447" actId="20577"/>
          <ac:spMkLst>
            <pc:docMk/>
            <pc:sldMk cId="3263169139" sldId="2147480438"/>
            <ac:spMk id="5" creationId="{ACF78F46-38F3-222C-082E-147015B7787B}"/>
          </ac:spMkLst>
        </pc:spChg>
      </pc:sldChg>
      <pc:sldChg chg="modSp add mod setBg">
        <pc:chgData name="Tryggvi Ólafsson" userId="af0b99b7-3d2d-4874-9966-384db256713e" providerId="ADAL" clId="{87AC9FB7-EADF-4B02-AF87-22033A3EE8B0}" dt="2024-07-11T14:48:43.020" v="2626"/>
        <pc:sldMkLst>
          <pc:docMk/>
          <pc:sldMk cId="247239970" sldId="2147480439"/>
        </pc:sldMkLst>
        <pc:spChg chg="mod">
          <ac:chgData name="Tryggvi Ólafsson" userId="af0b99b7-3d2d-4874-9966-384db256713e" providerId="ADAL" clId="{87AC9FB7-EADF-4B02-AF87-22033A3EE8B0}" dt="2024-07-11T14:48:07.656" v="2623" actId="20577"/>
          <ac:spMkLst>
            <pc:docMk/>
            <pc:sldMk cId="247239970" sldId="2147480439"/>
            <ac:spMk id="5" creationId="{ACF78F46-38F3-222C-082E-147015B7787B}"/>
          </ac:spMkLst>
        </pc:spChg>
      </pc:sldChg>
      <pc:sldChg chg="addSp delSp modSp add mod setBg">
        <pc:chgData name="Tryggvi Ólafsson" userId="af0b99b7-3d2d-4874-9966-384db256713e" providerId="ADAL" clId="{87AC9FB7-EADF-4B02-AF87-22033A3EE8B0}" dt="2024-07-11T15:12:51.132" v="3021" actId="1076"/>
        <pc:sldMkLst>
          <pc:docMk/>
          <pc:sldMk cId="308844524" sldId="2147480440"/>
        </pc:sldMkLst>
        <pc:spChg chg="mod">
          <ac:chgData name="Tryggvi Ólafsson" userId="af0b99b7-3d2d-4874-9966-384db256713e" providerId="ADAL" clId="{87AC9FB7-EADF-4B02-AF87-22033A3EE8B0}" dt="2024-07-11T15:12:51.132" v="3021" actId="1076"/>
          <ac:spMkLst>
            <pc:docMk/>
            <pc:sldMk cId="308844524" sldId="2147480440"/>
            <ac:spMk id="5" creationId="{ACF78F46-38F3-222C-082E-147015B7787B}"/>
          </ac:spMkLst>
        </pc:spChg>
        <pc:picChg chg="add del mod">
          <ac:chgData name="Tryggvi Ólafsson" userId="af0b99b7-3d2d-4874-9966-384db256713e" providerId="ADAL" clId="{87AC9FB7-EADF-4B02-AF87-22033A3EE8B0}" dt="2024-07-11T15:12:27.020" v="3017" actId="478"/>
          <ac:picMkLst>
            <pc:docMk/>
            <pc:sldMk cId="308844524" sldId="2147480440"/>
            <ac:picMk id="3" creationId="{7C64D525-3C57-4D93-681B-256C66FDE14E}"/>
          </ac:picMkLst>
        </pc:picChg>
      </pc:sldChg>
      <pc:sldChg chg="new del">
        <pc:chgData name="Tryggvi Ólafsson" userId="af0b99b7-3d2d-4874-9966-384db256713e" providerId="ADAL" clId="{87AC9FB7-EADF-4B02-AF87-22033A3EE8B0}" dt="2024-07-11T14:53:33.399" v="2719" actId="47"/>
        <pc:sldMkLst>
          <pc:docMk/>
          <pc:sldMk cId="555298430" sldId="2147480440"/>
        </pc:sldMkLst>
      </pc:sldChg>
      <pc:sldChg chg="modSp add mod setBg">
        <pc:chgData name="Tryggvi Ólafsson" userId="af0b99b7-3d2d-4874-9966-384db256713e" providerId="ADAL" clId="{87AC9FB7-EADF-4B02-AF87-22033A3EE8B0}" dt="2024-07-11T15:15:15.450" v="3032"/>
        <pc:sldMkLst>
          <pc:docMk/>
          <pc:sldMk cId="2811090544" sldId="2147480441"/>
        </pc:sldMkLst>
        <pc:spChg chg="mod">
          <ac:chgData name="Tryggvi Ólafsson" userId="af0b99b7-3d2d-4874-9966-384db256713e" providerId="ADAL" clId="{87AC9FB7-EADF-4B02-AF87-22033A3EE8B0}" dt="2024-07-11T15:14:35.453" v="3030" actId="207"/>
          <ac:spMkLst>
            <pc:docMk/>
            <pc:sldMk cId="2811090544" sldId="2147480441"/>
            <ac:spMk id="5" creationId="{ACF78F46-38F3-222C-082E-147015B7787B}"/>
          </ac:spMkLst>
        </pc:spChg>
      </pc:sldChg>
      <pc:sldChg chg="modSp add mod ord setBg">
        <pc:chgData name="Tryggvi Ólafsson" userId="af0b99b7-3d2d-4874-9966-384db256713e" providerId="ADAL" clId="{87AC9FB7-EADF-4B02-AF87-22033A3EE8B0}" dt="2024-07-11T15:16:50.704" v="3041"/>
        <pc:sldMkLst>
          <pc:docMk/>
          <pc:sldMk cId="2379906923" sldId="2147480442"/>
        </pc:sldMkLst>
        <pc:spChg chg="mod">
          <ac:chgData name="Tryggvi Ólafsson" userId="af0b99b7-3d2d-4874-9966-384db256713e" providerId="ADAL" clId="{87AC9FB7-EADF-4B02-AF87-22033A3EE8B0}" dt="2024-07-11T15:16:06.038" v="3039" actId="113"/>
          <ac:spMkLst>
            <pc:docMk/>
            <pc:sldMk cId="2379906923" sldId="2147480442"/>
            <ac:spMk id="5" creationId="{ACF78F46-38F3-222C-082E-147015B7787B}"/>
          </ac:spMkLst>
        </pc:spChg>
      </pc:sldChg>
      <pc:sldChg chg="modSp add mod setBg">
        <pc:chgData name="Tryggvi Ólafsson" userId="af0b99b7-3d2d-4874-9966-384db256713e" providerId="ADAL" clId="{87AC9FB7-EADF-4B02-AF87-22033A3EE8B0}" dt="2024-07-11T15:17:59.067" v="3050"/>
        <pc:sldMkLst>
          <pc:docMk/>
          <pc:sldMk cId="26161916" sldId="2147480443"/>
        </pc:sldMkLst>
        <pc:spChg chg="mod">
          <ac:chgData name="Tryggvi Ólafsson" userId="af0b99b7-3d2d-4874-9966-384db256713e" providerId="ADAL" clId="{87AC9FB7-EADF-4B02-AF87-22033A3EE8B0}" dt="2024-07-11T15:17:32.879" v="3047" actId="947"/>
          <ac:spMkLst>
            <pc:docMk/>
            <pc:sldMk cId="26161916" sldId="2147480443"/>
            <ac:spMk id="5" creationId="{ACF78F46-38F3-222C-082E-147015B7787B}"/>
          </ac:spMkLst>
        </pc:spChg>
      </pc:sldChg>
      <pc:sldChg chg="new">
        <pc:chgData name="Tryggvi Ólafsson" userId="af0b99b7-3d2d-4874-9966-384db256713e" providerId="ADAL" clId="{87AC9FB7-EADF-4B02-AF87-22033A3EE8B0}" dt="2024-07-11T15:18:06.605" v="3051" actId="680"/>
        <pc:sldMkLst>
          <pc:docMk/>
          <pc:sldMk cId="1619116169" sldId="2147480444"/>
        </pc:sldMkLst>
      </pc:sldChg>
      <pc:sldChg chg="addSp delSp modSp add del mod">
        <pc:chgData name="Tryggvi Ólafsson" userId="af0b99b7-3d2d-4874-9966-384db256713e" providerId="ADAL" clId="{87AC9FB7-EADF-4B02-AF87-22033A3EE8B0}" dt="2024-07-15T09:27:25.120" v="3110" actId="47"/>
        <pc:sldMkLst>
          <pc:docMk/>
          <pc:sldMk cId="346065510" sldId="2147480445"/>
        </pc:sldMkLst>
        <pc:graphicFrameChg chg="add del mod">
          <ac:chgData name="Tryggvi Ólafsson" userId="af0b99b7-3d2d-4874-9966-384db256713e" providerId="ADAL" clId="{87AC9FB7-EADF-4B02-AF87-22033A3EE8B0}" dt="2024-07-12T12:11:19.043" v="3093" actId="478"/>
          <ac:graphicFrameMkLst>
            <pc:docMk/>
            <pc:sldMk cId="346065510" sldId="2147480445"/>
            <ac:graphicFrameMk id="2" creationId="{02FFC62F-3B0C-17A2-8352-7BA3C1BE5A7E}"/>
          </ac:graphicFrameMkLst>
        </pc:graphicFrameChg>
        <pc:graphicFrameChg chg="del mod">
          <ac:chgData name="Tryggvi Ólafsson" userId="af0b99b7-3d2d-4874-9966-384db256713e" providerId="ADAL" clId="{87AC9FB7-EADF-4B02-AF87-22033A3EE8B0}" dt="2024-07-12T12:09:17.674" v="3068" actId="478"/>
          <ac:graphicFrameMkLst>
            <pc:docMk/>
            <pc:sldMk cId="346065510" sldId="2147480445"/>
            <ac:graphicFrameMk id="3" creationId="{02FFC62F-3B0C-17A2-8352-7BA3C1BE5A7E}"/>
          </ac:graphicFrameMkLst>
        </pc:graphicFrameChg>
      </pc:sldChg>
      <pc:sldChg chg="addSp delSp modSp add mod modClrScheme chgLayout">
        <pc:chgData name="Tryggvi Ólafsson" userId="af0b99b7-3d2d-4874-9966-384db256713e" providerId="ADAL" clId="{87AC9FB7-EADF-4B02-AF87-22033A3EE8B0}" dt="2024-07-15T12:48:21.698" v="3149" actId="20577"/>
        <pc:sldMkLst>
          <pc:docMk/>
          <pc:sldMk cId="1401670731" sldId="2147480454"/>
        </pc:sldMkLst>
        <pc:spChg chg="mod ord">
          <ac:chgData name="Tryggvi Ólafsson" userId="af0b99b7-3d2d-4874-9966-384db256713e" providerId="ADAL" clId="{87AC9FB7-EADF-4B02-AF87-22033A3EE8B0}" dt="2024-07-15T12:48:21.698" v="3149" actId="20577"/>
          <ac:spMkLst>
            <pc:docMk/>
            <pc:sldMk cId="1401670731" sldId="2147480454"/>
            <ac:spMk id="3" creationId="{A277FA92-36D6-06AF-BDF4-F4EC5AD97A39}"/>
          </ac:spMkLst>
        </pc:spChg>
        <pc:spChg chg="add del mod ord">
          <ac:chgData name="Tryggvi Ólafsson" userId="af0b99b7-3d2d-4874-9966-384db256713e" providerId="ADAL" clId="{87AC9FB7-EADF-4B02-AF87-22033A3EE8B0}" dt="2024-07-15T12:47:47.333" v="3124" actId="478"/>
          <ac:spMkLst>
            <pc:docMk/>
            <pc:sldMk cId="1401670731" sldId="2147480454"/>
            <ac:spMk id="4" creationId="{C199A341-ED28-F8F4-D946-D9D1A0583DB1}"/>
          </ac:spMkLst>
        </pc:spChg>
        <pc:picChg chg="mod ord">
          <ac:chgData name="Tryggvi Ólafsson" userId="af0b99b7-3d2d-4874-9966-384db256713e" providerId="ADAL" clId="{87AC9FB7-EADF-4B02-AF87-22033A3EE8B0}" dt="2024-07-15T12:47:16.504" v="3123" actId="700"/>
          <ac:picMkLst>
            <pc:docMk/>
            <pc:sldMk cId="1401670731" sldId="2147480454"/>
            <ac:picMk id="8" creationId="{63D5E900-15D7-34CF-88F9-52802CAFD243}"/>
          </ac:picMkLst>
        </pc:picChg>
      </pc:sldChg>
      <pc:sldChg chg="addSp delSp modSp add mod modClrScheme chgLayout">
        <pc:chgData name="Tryggvi Ólafsson" userId="af0b99b7-3d2d-4874-9966-384db256713e" providerId="ADAL" clId="{87AC9FB7-EADF-4B02-AF87-22033A3EE8B0}" dt="2024-07-15T12:49:04.488" v="3173" actId="20577"/>
        <pc:sldMkLst>
          <pc:docMk/>
          <pc:sldMk cId="3299343374" sldId="2147480455"/>
        </pc:sldMkLst>
        <pc:spChg chg="add del mod ord">
          <ac:chgData name="Tryggvi Ólafsson" userId="af0b99b7-3d2d-4874-9966-384db256713e" providerId="ADAL" clId="{87AC9FB7-EADF-4B02-AF87-22033A3EE8B0}" dt="2024-07-15T12:48:40.052" v="3151" actId="478"/>
          <ac:spMkLst>
            <pc:docMk/>
            <pc:sldMk cId="3299343374" sldId="2147480455"/>
            <ac:spMk id="2" creationId="{60AB0FB4-AB62-C0C4-DA0C-6DCB9A1C0B72}"/>
          </ac:spMkLst>
        </pc:spChg>
        <pc:spChg chg="mod ord">
          <ac:chgData name="Tryggvi Ólafsson" userId="af0b99b7-3d2d-4874-9966-384db256713e" providerId="ADAL" clId="{87AC9FB7-EADF-4B02-AF87-22033A3EE8B0}" dt="2024-07-15T12:49:04.488" v="3173" actId="20577"/>
          <ac:spMkLst>
            <pc:docMk/>
            <pc:sldMk cId="3299343374" sldId="2147480455"/>
            <ac:spMk id="3" creationId="{A277FA92-36D6-06AF-BDF4-F4EC5AD97A39}"/>
          </ac:spMkLst>
        </pc:spChg>
        <pc:picChg chg="del">
          <ac:chgData name="Tryggvi Ólafsson" userId="af0b99b7-3d2d-4874-9966-384db256713e" providerId="ADAL" clId="{87AC9FB7-EADF-4B02-AF87-22033A3EE8B0}" dt="2024-07-15T12:48:38.972" v="3150" actId="478"/>
          <ac:picMkLst>
            <pc:docMk/>
            <pc:sldMk cId="3299343374" sldId="2147480455"/>
            <ac:picMk id="4" creationId="{68144EBF-9231-230C-5F02-79CCFC09D343}"/>
          </ac:picMkLst>
        </pc:picChg>
        <pc:picChg chg="add mod modCrop">
          <ac:chgData name="Tryggvi Ólafsson" userId="af0b99b7-3d2d-4874-9966-384db256713e" providerId="ADAL" clId="{87AC9FB7-EADF-4B02-AF87-22033A3EE8B0}" dt="2024-07-15T12:48:59.880" v="3160" actId="1076"/>
          <ac:picMkLst>
            <pc:docMk/>
            <pc:sldMk cId="3299343374" sldId="2147480455"/>
            <ac:picMk id="5" creationId="{9166CCEA-4C4E-2C21-A5F6-5CD4D3B500E2}"/>
          </ac:picMkLst>
        </pc:picChg>
        <pc:picChg chg="mod ord">
          <ac:chgData name="Tryggvi Ólafsson" userId="af0b99b7-3d2d-4874-9966-384db256713e" providerId="ADAL" clId="{87AC9FB7-EADF-4B02-AF87-22033A3EE8B0}" dt="2024-07-15T12:47:16.504" v="3123" actId="700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87AC9FB7-EADF-4B02-AF87-22033A3EE8B0}" dt="2024-07-15T12:50:00.848" v="3189" actId="1036"/>
        <pc:sldMkLst>
          <pc:docMk/>
          <pc:sldMk cId="535327100" sldId="2147480456"/>
        </pc:sldMkLst>
        <pc:spChg chg="add del mod ord">
          <ac:chgData name="Tryggvi Ólafsson" userId="af0b99b7-3d2d-4874-9966-384db256713e" providerId="ADAL" clId="{87AC9FB7-EADF-4B02-AF87-22033A3EE8B0}" dt="2024-07-15T12:49:49.735" v="3177" actId="478"/>
          <ac:spMkLst>
            <pc:docMk/>
            <pc:sldMk cId="535327100" sldId="2147480456"/>
            <ac:spMk id="2" creationId="{6E986512-0B58-1BBB-8FA2-DF76F1B029B0}"/>
          </ac:spMkLst>
        </pc:spChg>
        <pc:spChg chg="mod ord">
          <ac:chgData name="Tryggvi Ólafsson" userId="af0b99b7-3d2d-4874-9966-384db256713e" providerId="ADAL" clId="{87AC9FB7-EADF-4B02-AF87-22033A3EE8B0}" dt="2024-07-15T12:50:00.848" v="3189" actId="1036"/>
          <ac:spMkLst>
            <pc:docMk/>
            <pc:sldMk cId="535327100" sldId="2147480456"/>
            <ac:spMk id="3" creationId="{A277FA92-36D6-06AF-BDF4-F4EC5AD97A39}"/>
          </ac:spMkLst>
        </pc:spChg>
        <pc:picChg chg="mod ord">
          <ac:chgData name="Tryggvi Ólafsson" userId="af0b99b7-3d2d-4874-9966-384db256713e" providerId="ADAL" clId="{87AC9FB7-EADF-4B02-AF87-22033A3EE8B0}" dt="2024-07-15T12:47:16.504" v="3123" actId="700"/>
          <ac:picMkLst>
            <pc:docMk/>
            <pc:sldMk cId="535327100" sldId="2147480456"/>
            <ac:picMk id="8" creationId="{6FAB71A5-9A4C-0CFE-F174-3F768E2514FF}"/>
          </ac:picMkLst>
        </pc:picChg>
      </pc:sldChg>
      <pc:sldMasterChg chg="addSldLayout delSldLayout modSldLayout">
        <pc:chgData name="Tryggvi Ólafsson" userId="af0b99b7-3d2d-4874-9966-384db256713e" providerId="ADAL" clId="{87AC9FB7-EADF-4B02-AF87-22033A3EE8B0}" dt="2024-07-11T15:17:44.060" v="3048" actId="47"/>
        <pc:sldMasterMkLst>
          <pc:docMk/>
          <pc:sldMasterMk cId="1114144448" sldId="2147483689"/>
        </pc:sldMasterMkLst>
        <pc:sldLayoutChg chg="del">
          <pc:chgData name="Tryggvi Ólafsson" userId="af0b99b7-3d2d-4874-9966-384db256713e" providerId="ADAL" clId="{87AC9FB7-EADF-4B02-AF87-22033A3EE8B0}" dt="2024-07-11T15:17:44.060" v="3048" actId="47"/>
          <pc:sldLayoutMkLst>
            <pc:docMk/>
            <pc:sldMasterMk cId="1114144448" sldId="2147483689"/>
            <pc:sldLayoutMk cId="2828410013" sldId="2147483706"/>
          </pc:sldLayoutMkLst>
        </pc:sldLayoutChg>
        <pc:sldLayoutChg chg="addSp modSp add mod modTransition">
          <pc:chgData name="Tryggvi Ólafsson" userId="af0b99b7-3d2d-4874-9966-384db256713e" providerId="ADAL" clId="{87AC9FB7-EADF-4B02-AF87-22033A3EE8B0}" dt="2024-07-10T11:14:58.005" v="505" actId="6014"/>
          <pc:sldLayoutMkLst>
            <pc:docMk/>
            <pc:sldMasterMk cId="1114144448" sldId="2147483689"/>
            <pc:sldLayoutMk cId="4094732294" sldId="2147483707"/>
          </pc:sldLayoutMkLst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6" creationId="{6ACB7E98-F3BF-878C-F4F7-3CF6B67150FA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7" creationId="{9D2A1902-B410-C4CA-C7FD-F1FCF809463C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8" creationId="{F5115E2B-C757-09C6-7B22-03D6E1061C27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9" creationId="{FC8C0200-06B2-1033-BD18-D42D4CBED144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0" creationId="{0E880F81-EB30-30AE-46C7-1687B99F3552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1" creationId="{807B183D-8EE9-ACD1-21B1-5E8D8143C45B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2" creationId="{76C9BFED-1DA1-4CD2-9014-488C82767A62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3" creationId="{6C6EB86C-063A-3692-0340-2B7B43B7554A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4" creationId="{AA2FDEB2-7F5D-5D78-07C1-71AA59A1A1D0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5" creationId="{C24B54D5-9A87-BB47-4A30-E448E97C021B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6" creationId="{5482BC4F-B0F8-DE3A-1042-F82CF4A4088B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7" creationId="{DB962851-87B2-22F8-082C-896D9F6BD3D3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8" creationId="{3385B48D-86D5-3AFE-5AC8-710E00FA7D1E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19" creationId="{DC9D6AFD-2C01-2559-93FE-8A3704DB52F7}"/>
            </ac:spMkLst>
          </pc:spChg>
          <pc:spChg chg="mod">
            <ac:chgData name="Tryggvi Ólafsson" userId="af0b99b7-3d2d-4874-9966-384db256713e" providerId="ADAL" clId="{87AC9FB7-EADF-4B02-AF87-22033A3EE8B0}" dt="2024-07-10T11:14:48.445" v="504"/>
            <ac:spMkLst>
              <pc:docMk/>
              <pc:sldMasterMk cId="1114144448" sldId="2147483689"/>
              <pc:sldLayoutMk cId="4094732294" sldId="2147483707"/>
              <ac:spMk id="20" creationId="{5328A93B-A904-D44E-FF39-6B0B676CF836}"/>
            </ac:spMkLst>
          </pc:spChg>
          <pc:grpChg chg="add mod">
            <ac:chgData name="Tryggvi Ólafsson" userId="af0b99b7-3d2d-4874-9966-384db256713e" providerId="ADAL" clId="{87AC9FB7-EADF-4B02-AF87-22033A3EE8B0}" dt="2024-07-10T11:14:48.445" v="504"/>
            <ac:grpSpMkLst>
              <pc:docMk/>
              <pc:sldMasterMk cId="1114144448" sldId="2147483689"/>
              <pc:sldLayoutMk cId="4094732294" sldId="2147483707"/>
              <ac:grpSpMk id="5" creationId="{3975F1F4-4BBD-2997-2F98-52DF559D410D}"/>
            </ac:grpSpMkLst>
          </pc:gr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tryggviol\Downloads\b79oz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6E6-4382-A1DD-B1D8CB2B75C1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46E6-4382-A1DD-B1D8CB2B75C1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E6-4382-A1DD-B1D8CB2B75C1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6E6-4382-A1DD-B1D8CB2B75C1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46E6-4382-A1DD-B1D8CB2B75C1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46E6-4382-A1DD-B1D8CB2B75C1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46E6-4382-A1DD-B1D8CB2B75C1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46E6-4382-A1DD-B1D8CB2B75C1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46E6-4382-A1DD-B1D8CB2B75C1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46E6-4382-A1DD-B1D8CB2B75C1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46E6-4382-A1DD-B1D8CB2B75C1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46E6-4382-A1DD-B1D8CB2B75C1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46E6-4382-A1DD-B1D8CB2B75C1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46E6-4382-A1DD-B1D8CB2B75C1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46E6-4382-A1DD-B1D8CB2B75C1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46E6-4382-A1DD-B1D8CB2B75C1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46E6-4382-A1DD-B1D8CB2B75C1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46E6-4382-A1DD-B1D8CB2B75C1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46E6-4382-A1DD-B1D8CB2B75C1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46E6-4382-A1DD-B1D8CB2B75C1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46E6-4382-A1DD-B1D8CB2B75C1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46E6-4382-A1DD-B1D8CB2B75C1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46E6-4382-A1DD-B1D8CB2B75C1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46E6-4382-A1DD-B1D8CB2B75C1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46E6-4382-A1DD-B1D8CB2B75C1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46E6-4382-A1DD-B1D8CB2B75C1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46E6-4382-A1DD-B1D8CB2B75C1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46E6-4382-A1DD-B1D8CB2B75C1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46E6-4382-A1DD-B1D8CB2B75C1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46E6-4382-A1DD-B1D8CB2B75C1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46E6-4382-A1DD-B1D8CB2B75C1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46E6-4382-A1DD-B1D8CB2B75C1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46E6-4382-A1DD-B1D8CB2B75C1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46E6-4382-A1DD-B1D8CB2B75C1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46E6-4382-A1DD-B1D8CB2B75C1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46E6-4382-A1DD-B1D8CB2B75C1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46E6-4382-A1DD-B1D8CB2B75C1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46E6-4382-A1DD-B1D8CB2B75C1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46E6-4382-A1DD-B1D8CB2B75C1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46E6-4382-A1DD-B1D8CB2B75C1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46E6-4382-A1DD-B1D8CB2B75C1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46E6-4382-A1DD-B1D8CB2B75C1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46E6-4382-A1DD-B1D8CB2B75C1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46E6-4382-A1DD-B1D8CB2B75C1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46E6-4382-A1DD-B1D8CB2B75C1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46E6-4382-A1DD-B1D8CB2B75C1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46E6-4382-A1DD-B1D8CB2B75C1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46E6-4382-A1DD-B1D8CB2B75C1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46E6-4382-A1DD-B1D8CB2B75C1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46E6-4382-A1DD-B1D8CB2B75C1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46E6-4382-A1DD-B1D8CB2B75C1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46E6-4382-A1DD-B1D8CB2B75C1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6E6-4382-A1DD-B1D8CB2B75C1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is-I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6E6-4382-A1DD-B1D8CB2B7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46E6-4382-A1DD-B1D8CB2B75C1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46E6-4382-A1DD-B1D8CB2B75C1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46E6-4382-A1DD-B1D8CB2B75C1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46E6-4382-A1DD-B1D8CB2B75C1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46E6-4382-A1DD-B1D8CB2B75C1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46E6-4382-A1DD-B1D8CB2B75C1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46E6-4382-A1DD-B1D8CB2B75C1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46E6-4382-A1DD-B1D8CB2B75C1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46E6-4382-A1DD-B1D8CB2B75C1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6E6-4382-A1DD-B1D8CB2B75C1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46E6-4382-A1DD-B1D8CB2B75C1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46E6-4382-A1DD-B1D8CB2B75C1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46E6-4382-A1DD-B1D8CB2B75C1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46E6-4382-A1DD-B1D8CB2B75C1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46E6-4382-A1DD-B1D8CB2B75C1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46E6-4382-A1DD-B1D8CB2B75C1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46E6-4382-A1DD-B1D8CB2B75C1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46E6-4382-A1DD-B1D8CB2B75C1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46E6-4382-A1DD-B1D8CB2B75C1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6E6-4382-A1DD-B1D8CB2B7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E97-4EEB-887A-C5A7F12F9DF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E97-4EEB-887A-C5A7F12F9DF9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0E97-4EEB-887A-C5A7F12F9DF9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E97-4EEB-887A-C5A7F12F9DF9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E97-4EEB-887A-C5A7F12F9DF9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E97-4EEB-887A-C5A7F12F9DF9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E97-4EEB-887A-C5A7F12F9DF9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E97-4EEB-887A-C5A7F12F9DF9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E97-4EEB-887A-C5A7F12F9DF9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E97-4EEB-887A-C5A7F12F9DF9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0E97-4EEB-887A-C5A7F12F9DF9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E97-4EEB-887A-C5A7F12F9DF9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0E97-4EEB-887A-C5A7F12F9DF9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E97-4EEB-887A-C5A7F12F9DF9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0E97-4EEB-887A-C5A7F12F9DF9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0E97-4EEB-887A-C5A7F12F9DF9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0E97-4EEB-887A-C5A7F12F9DF9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E97-4EEB-887A-C5A7F12F9DF9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0E97-4EEB-887A-C5A7F12F9DF9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E97-4EEB-887A-C5A7F12F9DF9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0E97-4EEB-887A-C5A7F12F9DF9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E97-4EEB-887A-C5A7F12F9DF9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E97-4EEB-887A-C5A7F12F9DF9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E97-4EEB-887A-C5A7F12F9DF9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0E97-4EEB-887A-C5A7F12F9DF9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E97-4EEB-887A-C5A7F12F9DF9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0E97-4EEB-887A-C5A7F12F9DF9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0E97-4EEB-887A-C5A7F12F9DF9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0E97-4EEB-887A-C5A7F12F9DF9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0E97-4EEB-887A-C5A7F12F9DF9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0E97-4EEB-887A-C5A7F12F9DF9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0E97-4EEB-887A-C5A7F12F9DF9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0E97-4EEB-887A-C5A7F12F9DF9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0E97-4EEB-887A-C5A7F12F9DF9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0E97-4EEB-887A-C5A7F12F9DF9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0E97-4EEB-887A-C5A7F12F9DF9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0E97-4EEB-887A-C5A7F12F9DF9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0E97-4EEB-887A-C5A7F12F9DF9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0E97-4EEB-887A-C5A7F12F9DF9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0E97-4EEB-887A-C5A7F12F9DF9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0E97-4EEB-887A-C5A7F12F9DF9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0E97-4EEB-887A-C5A7F12F9DF9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0E97-4EEB-887A-C5A7F12F9DF9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0E97-4EEB-887A-C5A7F12F9DF9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0E97-4EEB-887A-C5A7F12F9DF9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E97-4EEB-887A-C5A7F12F9DF9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0E97-4EEB-887A-C5A7F12F9DF9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0E97-4EEB-887A-C5A7F12F9DF9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0E97-4EEB-887A-C5A7F12F9DF9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0E97-4EEB-887A-C5A7F12F9DF9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0E97-4EEB-887A-C5A7F12F9DF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0E97-4EEB-887A-C5A7F12F9DF9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0E97-4EEB-887A-C5A7F12F9DF9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0E97-4EEB-887A-C5A7F12F9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85-476D-970B-A586ABBCC1D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85-476D-970B-A586ABBCC1D2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2285-476D-970B-A586ABBCC1D2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85-476D-970B-A586ABBCC1D2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85-476D-970B-A586ABBCC1D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285-476D-970B-A586ABBCC1D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285-476D-970B-A586ABBCC1D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285-476D-970B-A586ABBCC1D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285-476D-970B-A586ABBCC1D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2285-476D-970B-A586ABBCC1D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2285-476D-970B-A586ABBCC1D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2285-476D-970B-A586ABBCC1D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285-476D-970B-A586ABBCC1D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2285-476D-970B-A586ABBCC1D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2285-476D-970B-A586ABBCC1D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2285-476D-970B-A586ABBCC1D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2285-476D-970B-A586ABBCC1D2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2285-476D-970B-A586ABBCC1D2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285-476D-970B-A586ABBCC1D2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285-476D-970B-A586ABBCC1D2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2285-476D-970B-A586ABBCC1D2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2285-476D-970B-A586ABBCC1D2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2285-476D-970B-A586ABBCC1D2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285-476D-970B-A586ABBCC1D2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285-476D-970B-A586ABBCC1D2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2285-476D-970B-A586ABBCC1D2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2285-476D-970B-A586ABBCC1D2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2285-476D-970B-A586ABBCC1D2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2285-476D-970B-A586ABBCC1D2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2285-476D-970B-A586ABBCC1D2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2285-476D-970B-A586ABBCC1D2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2285-476D-970B-A586ABBCC1D2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2285-476D-970B-A586ABBCC1D2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2285-476D-970B-A586ABBCC1D2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2285-476D-970B-A586ABBCC1D2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2285-476D-970B-A586ABBCC1D2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2285-476D-970B-A586ABBCC1D2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2285-476D-970B-A586ABBCC1D2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2285-476D-970B-A586ABBCC1D2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2285-476D-970B-A586ABBCC1D2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2285-476D-970B-A586ABBCC1D2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2285-476D-970B-A586ABBCC1D2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2285-476D-970B-A586ABBCC1D2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2285-476D-970B-A586ABBCC1D2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2285-476D-970B-A586ABBCC1D2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2285-476D-970B-A586ABBCC1D2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2285-476D-970B-A586ABBCC1D2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2285-476D-970B-A586ABBCC1D2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2285-476D-970B-A586ABBCC1D2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2285-476D-970B-A586ABBCC1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2285-476D-970B-A586ABBCC1D2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2285-476D-970B-A586ABBCC1D2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2285-476D-970B-A586ABBCC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C762-4591-BA7F-D73F8A360CE7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762-4591-BA7F-D73F8A360CE7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762-4591-BA7F-D73F8A360CE7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762-4591-BA7F-D73F8A360CE7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762-4591-BA7F-D73F8A360CE7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762-4591-BA7F-D73F8A360CE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762-4591-BA7F-D73F8A360CE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C762-4591-BA7F-D73F8A360CE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762-4591-BA7F-D73F8A360CE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762-4591-BA7F-D73F8A360CE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762-4591-BA7F-D73F8A360CE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C762-4591-BA7F-D73F8A360CE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C762-4591-BA7F-D73F8A360CE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C762-4591-BA7F-D73F8A360CE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762-4591-BA7F-D73F8A360CE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C762-4591-BA7F-D73F8A360CE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762-4591-BA7F-D73F8A360CE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C762-4591-BA7F-D73F8A360CE7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762-4591-BA7F-D73F8A360CE7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C762-4591-BA7F-D73F8A360CE7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C762-4591-BA7F-D73F8A360CE7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C762-4591-BA7F-D73F8A360CE7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C762-4591-BA7F-D73F8A360CE7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C762-4591-BA7F-D73F8A360CE7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C762-4591-BA7F-D73F8A360CE7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C762-4591-BA7F-D73F8A360CE7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C762-4591-BA7F-D73F8A360CE7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C762-4591-BA7F-D73F8A360CE7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762-4591-BA7F-D73F8A360CE7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762-4591-BA7F-D73F8A360CE7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762-4591-BA7F-D73F8A360CE7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762-4591-BA7F-D73F8A360CE7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C762-4591-BA7F-D73F8A360CE7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762-4591-BA7F-D73F8A360CE7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762-4591-BA7F-D73F8A360CE7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C762-4591-BA7F-D73F8A360CE7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C762-4591-BA7F-D73F8A360CE7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C762-4591-BA7F-D73F8A360CE7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C762-4591-BA7F-D73F8A360CE7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C762-4591-BA7F-D73F8A360CE7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C762-4591-BA7F-D73F8A360CE7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C762-4591-BA7F-D73F8A360CE7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C762-4591-BA7F-D73F8A360CE7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C762-4591-BA7F-D73F8A360CE7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C762-4591-BA7F-D73F8A360CE7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C762-4591-BA7F-D73F8A360CE7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C762-4591-BA7F-D73F8A360CE7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C762-4591-BA7F-D73F8A360CE7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C762-4591-BA7F-D73F8A360CE7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C762-4591-BA7F-D73F8A360CE7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C762-4591-BA7F-D73F8A360CE7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C762-4591-BA7F-D73F8A360CE7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C762-4591-BA7F-D73F8A360CE7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C762-4591-BA7F-D73F8A360CE7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C762-4591-BA7F-D73F8A360CE7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C762-4591-BA7F-D73F8A360CE7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C762-4591-BA7F-D73F8A360C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C762-4591-BA7F-D73F8A360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/>
              <a:t>Þjóðerni</a:t>
            </a:r>
            <a:r>
              <a:rPr lang="is-IS" baseline="0"/>
              <a:t> sjúklinga</a:t>
            </a:r>
            <a:endParaRPr lang="is-I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Fjöldi sjúklinga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96120</c:v>
                </c:pt>
                <c:pt idx="1">
                  <c:v>94714</c:v>
                </c:pt>
                <c:pt idx="2">
                  <c:v>107881</c:v>
                </c:pt>
                <c:pt idx="3">
                  <c:v>111072</c:v>
                </c:pt>
                <c:pt idx="4">
                  <c:v>112963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4A-4884-83BF-B828EA6593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Fjöldi sjúklinga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14748</c:v>
                </c:pt>
                <c:pt idx="1">
                  <c:v>13343</c:v>
                </c:pt>
                <c:pt idx="2">
                  <c:v>15535</c:v>
                </c:pt>
                <c:pt idx="3">
                  <c:v>17299</c:v>
                </c:pt>
                <c:pt idx="4">
                  <c:v>19914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4A-4884-83BF-B828EA659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1439664"/>
        <c:axId val="841440024"/>
      </c:barChart>
      <c:catAx>
        <c:axId val="84143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41440024"/>
        <c:crosses val="autoZero"/>
        <c:auto val="1"/>
        <c:lblAlgn val="ctr"/>
        <c:lblOffset val="100"/>
        <c:noMultiLvlLbl val="0"/>
      </c:catAx>
      <c:valAx>
        <c:axId val="841440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4143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Fjöldi starfsfólks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5814</c:v>
                </c:pt>
                <c:pt idx="1">
                  <c:v>5897</c:v>
                </c:pt>
                <c:pt idx="2">
                  <c:v>6062</c:v>
                </c:pt>
                <c:pt idx="3">
                  <c:v>6215</c:v>
                </c:pt>
                <c:pt idx="4">
                  <c:v>6341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9-4D27-B6C2-A4D223F891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Fjöldi starfsfólks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360</c:v>
                </c:pt>
                <c:pt idx="1">
                  <c:v>388</c:v>
                </c:pt>
                <c:pt idx="2">
                  <c:v>471</c:v>
                </c:pt>
                <c:pt idx="3">
                  <c:v>559</c:v>
                </c:pt>
                <c:pt idx="4">
                  <c:v>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9-4D27-B6C2-A4D223F89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9701504"/>
        <c:axId val="1019693224"/>
      </c:barChart>
      <c:catAx>
        <c:axId val="101970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019693224"/>
        <c:crosses val="autoZero"/>
        <c:auto val="1"/>
        <c:lblAlgn val="ctr"/>
        <c:lblOffset val="100"/>
        <c:noMultiLvlLbl val="0"/>
      </c:catAx>
      <c:valAx>
        <c:axId val="1019693224"/>
        <c:scaling>
          <c:orientation val="minMax"/>
          <c:max val="8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01970150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/>
              <a:t>Framleiðni</a:t>
            </a:r>
            <a:r>
              <a:rPr lang="is-IS" baseline="0"/>
              <a:t> stöðugilda</a:t>
            </a:r>
            <a:endParaRPr lang="is-I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Greidd stöðugildi (leiðr. F. BVV)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 formatCode="0%">
                  <c:v>0</c:v>
                </c:pt>
                <c:pt idx="1">
                  <c:v>2.1999999999999999E-2</c:v>
                </c:pt>
                <c:pt idx="2">
                  <c:v>-3.7999999999999999E-2</c:v>
                </c:pt>
                <c:pt idx="3" formatCode="0%">
                  <c:v>-2.9000000000000001E-2</c:v>
                </c:pt>
                <c:pt idx="4">
                  <c:v>-1.4E-2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52-4C11-822D-89F44E4412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DRG ein/stg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</c:v>
                </c:pt>
                <c:pt idx="1">
                  <c:v>-0.08</c:v>
                </c:pt>
                <c:pt idx="2" formatCode="0.00%">
                  <c:v>5.2999999999999999E-2</c:v>
                </c:pt>
                <c:pt idx="3">
                  <c:v>0.02</c:v>
                </c:pt>
                <c:pt idx="4" formatCode="0.00%">
                  <c:v>7.1999999999999995E-2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52-4C11-822D-89F44E441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413479"/>
        <c:axId val="98419599"/>
      </c:lineChart>
      <c:catAx>
        <c:axId val="98413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8419599"/>
        <c:crossesAt val="0"/>
        <c:auto val="1"/>
        <c:lblAlgn val="ctr"/>
        <c:lblOffset val="100"/>
        <c:noMultiLvlLbl val="0"/>
      </c:catAx>
      <c:valAx>
        <c:axId val="9841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8413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Þjónustutengd framleiðsla</a:t>
            </a:r>
          </a:p>
          <a:p>
            <a:pPr>
              <a:defRPr/>
            </a:pPr>
            <a:r>
              <a:rPr lang="en-US" sz="1200"/>
              <a:t>Án ósjúkratryggðra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Klínísk þjónusta, DRG einingar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41682</c:v>
                </c:pt>
                <c:pt idx="1">
                  <c:v>39907</c:v>
                </c:pt>
                <c:pt idx="2">
                  <c:v>43634</c:v>
                </c:pt>
                <c:pt idx="3">
                  <c:v>43349</c:v>
                </c:pt>
                <c:pt idx="4">
                  <c:v>45904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A-48C2-91B7-252D1D2C6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850216288"/>
        <c:axId val="850215928"/>
      </c:barChart>
      <c:catAx>
        <c:axId val="85021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0215928"/>
        <c:crosses val="autoZero"/>
        <c:auto val="1"/>
        <c:lblAlgn val="ctr"/>
        <c:lblOffset val="100"/>
        <c:noMultiLvlLbl val="0"/>
      </c:catAx>
      <c:valAx>
        <c:axId val="8502159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02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100" b="1">
              <a:latin typeface="+mj-lt"/>
            </a:rPr>
            <a:t>132.000</a:t>
          </a:r>
        </a:p>
        <a:p>
          <a:r>
            <a:rPr lang="is-IS" sz="2100">
              <a:latin typeface="+mj-lt"/>
            </a:rPr>
            <a:t>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94.000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komur </a:t>
          </a:r>
          <a:r>
            <a:rPr lang="is-IS" dirty="0">
              <a:latin typeface="+mj-lt"/>
            </a:rPr>
            <a:t>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14.600</a:t>
          </a:r>
        </a:p>
        <a:p>
          <a:r>
            <a:rPr lang="is-IS">
              <a:latin typeface="+mj-lt"/>
            </a:rPr>
            <a:t>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3.166</a:t>
          </a:r>
        </a:p>
        <a:p>
          <a:r>
            <a:rPr lang="is-IS">
              <a:latin typeface="+mj-lt"/>
            </a:rPr>
            <a:t>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27.400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4,8</a:t>
          </a:r>
        </a:p>
        <a:p>
          <a:r>
            <a:rPr lang="is-IS">
              <a:latin typeface="+mj-lt"/>
            </a:rPr>
            <a:t>daga </a:t>
          </a:r>
          <a:r>
            <a:rPr lang="is-IS" dirty="0">
              <a:latin typeface="+mj-lt"/>
            </a:rPr>
            <a:t>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b="1" kern="1200">
              <a:latin typeface="+mj-lt"/>
            </a:rPr>
            <a:t>132.000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b="1" kern="1200">
              <a:latin typeface="+mj-lt"/>
            </a:rPr>
            <a:t>94.000</a:t>
          </a:r>
          <a:r>
            <a:rPr lang="is-IS" sz="2000" kern="1200">
              <a:latin typeface="+mj-lt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>
              <a:latin typeface="+mj-lt"/>
            </a:rPr>
            <a:t>komur </a:t>
          </a:r>
          <a:r>
            <a:rPr lang="is-IS" sz="2000" kern="1200" dirty="0">
              <a:latin typeface="+mj-lt"/>
            </a:rPr>
            <a:t>í slysa- og bráðaþjónustu</a:t>
          </a:r>
          <a:endParaRPr lang="en-US" sz="20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b="1" kern="1200">
              <a:latin typeface="+mj-lt"/>
            </a:rPr>
            <a:t>14.600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>
              <a:latin typeface="+mj-lt"/>
            </a:rPr>
            <a:t>skurðaðgerðir </a:t>
          </a:r>
          <a:endParaRPr lang="en-US" sz="20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b="1" kern="1200">
              <a:latin typeface="+mj-lt"/>
            </a:rPr>
            <a:t>3.166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>
              <a:latin typeface="+mj-lt"/>
            </a:rPr>
            <a:t>fæðingar</a:t>
          </a:r>
          <a:endParaRPr lang="en-US" sz="20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b="1" kern="1200">
              <a:latin typeface="+mj-lt"/>
            </a:rPr>
            <a:t>27.400</a:t>
          </a:r>
          <a:r>
            <a:rPr lang="is-IS" sz="2000" kern="1200">
              <a:latin typeface="+mj-lt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>
              <a:latin typeface="+mj-lt"/>
            </a:rPr>
            <a:t>innlagnir</a:t>
          </a:r>
          <a:endParaRPr lang="en-US" sz="20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b="1" kern="1200">
              <a:latin typeface="+mj-lt"/>
            </a:rPr>
            <a:t>4,8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>
              <a:latin typeface="+mj-lt"/>
            </a:rPr>
            <a:t>daga </a:t>
          </a:r>
          <a:r>
            <a:rPr lang="is-IS" sz="2000" kern="1200" dirty="0">
              <a:latin typeface="+mj-lt"/>
            </a:rPr>
            <a:t>meðallegutími </a:t>
          </a:r>
          <a:endParaRPr lang="en-US" sz="20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19.07.2024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9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45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7285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4322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5C45-CEF3-40BC-A591-67A780FDF7D2}" type="slidenum">
              <a:rPr lang="is-IS" smtClean="0"/>
              <a:t>48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4658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g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6D1BDAA7-34EB-456C-ACE3-B3FF56417CCC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yrirsögn og texti 2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EDE-B6A3-4BF9-8F2A-237D9A76A49C}" type="datetime4">
              <a:rPr lang="is-IS" smtClean="0"/>
              <a:t>19. júlí 2024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836613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880886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517474"/>
            <a:ext cx="5157787" cy="36607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1880886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517474"/>
            <a:ext cx="5158800" cy="3648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4542-EC5E-48D2-B19D-FEF645519660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C14-3CF1-4DA4-975E-C8BF357CCFAA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101015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130AB-CB3D-4849-BF89-9198FC39B5A9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89138"/>
            <a:ext cx="10904083" cy="409966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669D-1CDD-4A5D-87CD-1CE6354B0ECA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D262-F311-4C31-95EB-E4E0E953756D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3AE70-8D99-45DA-8C24-ADA7E15BDCAE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19. júlí 2024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h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19. júlí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19. júlí 2024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409473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8A6C-8CBC-5125-2745-E2B019CFA5AD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2065" y="3289914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2065" y="3376164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3593" y="3376164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2667" y="3376164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1507" y="3376164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07667" y="3370711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0411" y="3376164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0019" y="3289914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64953" y="3376164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4041" y="3376164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4226" y="3376164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7999466" y="3376164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5B89C3-8667-2319-6A4E-246E8D5A677B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15261" y="2981203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15261" y="2981203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rgbClr val="D6004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15261" y="3541025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76791" y="3540830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76791" y="2981203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EB3C4-55AD-717E-C478-731C18D9E56C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5A338-0021-E07A-B8D1-1D09172987D6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7212" y="3219760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7212" y="3306010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8740" y="3306010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7814" y="3306010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6654" y="3306010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12814" y="3300557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5558" y="3306010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5166" y="3219760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70100" y="3306010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9188" y="3306010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9373" y="3306010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8004613" y="3306010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C6D638-37AD-D0C5-DA43-5E9C20D35A25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20408" y="2911049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20408" y="2911049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20408" y="3470871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81938" y="3470676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81938" y="2911049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7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85A338-0021-E07A-B8D1-1D09172987D6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7212" y="3219760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7212" y="3306010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8740" y="3306010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7814" y="3306010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6654" y="3306010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12814" y="3300557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5558" y="3306010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5166" y="3219760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70100" y="3306010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9188" y="3306010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9373" y="3306010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8004613" y="3306010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6D638-37AD-D0C5-DA43-5E9C20D35A25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20408" y="2911049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20408" y="2911049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20408" y="3470871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81938" y="3470676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81938" y="2911049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40948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5547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2928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Neðanmálsgrein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5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19. júlí 2024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66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59C42276-AFF9-4942-9C8E-F03491C6E0E9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lide með my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6C234D20-BB00-4BC1-8C47-2B79DED5A26B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myndaskr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42594BF4-4A77-40FE-8D0F-620A7DA21512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382D-1E42-4A91-94DC-6F46EA819819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yrirsögn og tex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51CF0-7C16-45E8-BBF8-D6FCEB63760A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B2E14-75E1-F418-075D-89CEE60A157B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FA4A6D3-3034-8E78-ADF0-18B466A5650E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08469F-7426-5E4C-E239-7FF2F8BF3274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63FD72-C6EE-1E72-56B3-C1E5138DF3E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51403-A251-2F9F-E07D-0D12C2092663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FCB2FD-ED07-57D7-D4FC-B51D751B958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A651E5-F4FE-9043-ECD2-3DF27B5C028F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8CE161-E1AA-7DD0-F100-6392BF205D5A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808C5C-6370-B007-1B57-7E0277022340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2ADF33-EE69-4B03-1223-2C7A29A5E91F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13BDBD-9BFA-5439-BFF7-56D0651A566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133F3A-ACDC-77B0-1EC8-1427BD22648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57B796-AB4E-0CAB-4E0F-A205D6AA3A0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EEA1E7-0B92-7CEF-43E5-C48964B18AEF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D02804-DA3D-7EED-488E-2D2ACA689262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F50233-D9A8-2A9B-018F-A38425F4BBF3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 með hreyfi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4D62-9178-4006-8142-D08EAF7C599B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2000335"/>
            <a:ext cx="10896600" cy="41766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CB3235A-6F26-4DD0-8DAA-A8AE136F51BB}" type="datetime4">
              <a:rPr lang="is-IS" smtClean="0"/>
              <a:t>19. júlí 2024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32B6C-C23D-AF74-DD7A-4CA807880CC5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F826E9-FA0A-9760-9174-DCD84A5B01F4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963C1C-527F-FAB3-5C83-DE6227F71DAB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2CB917-1BE0-4B8D-D4D3-154724B4CC2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2D147-DBC9-A7CD-AB52-B599B80C1826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B5A4C9-C4FD-FFEF-538A-1A2A5C29E458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2C9C-AEBB-B039-3961-0BBBFEAFED9C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5E2B4-96CB-B3B1-8035-767ED2E98369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CACFE9-9A19-F7B9-3669-800F9A85D0B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B422CE-7488-35DF-0FF3-A7EC8875A647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45E036-14D7-685A-E3EA-2387DD1D95D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51D6F7-836B-55E1-F55D-95FE27C32D6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7B3B69-9814-4026-AE80-67056DDA70EF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422E3-6491-8EE5-FF3B-5D65B3C6F23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F50A-89FF-B00A-81DB-EEA715E4BB4B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423631-5DB4-5999-DE06-BEA47451C67B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707" r:id="rId19"/>
    <p:sldLayoutId id="2147483678" r:id="rId20"/>
    <p:sldLayoutId id="2147483673" r:id="rId21"/>
    <p:sldLayoutId id="2147483672" r:id="rId22"/>
    <p:sldLayoutId id="2147483675" r:id="rId23"/>
    <p:sldLayoutId id="2147483676" r:id="rId24"/>
    <p:sldLayoutId id="2147483703" r:id="rId25"/>
    <p:sldLayoutId id="2147483704" r:id="rId26"/>
    <p:sldLayoutId id="2147483705" r:id="rId27"/>
    <p:sldLayoutId id="2147483708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pitali.is/um-landspitala/spitalinn-i-tolum/-covid-19-a-landspital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095" y="4977634"/>
            <a:ext cx="3529812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7728" y="5722751"/>
            <a:ext cx="476541" cy="276999"/>
          </a:xfrm>
        </p:spPr>
        <p:txBody>
          <a:bodyPr wrap="none">
            <a:spAutoFit/>
          </a:bodyPr>
          <a:lstStyle/>
          <a:p>
            <a:pPr algn="ctr"/>
            <a:r>
              <a:rPr lang="is-IS" sz="1800"/>
              <a:t>Nafn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19. júlí 2024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268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  <a:endParaRPr lang="en-US" sz="36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A8177-C4CE-49F4-3538-50D1422FCD9D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5469627" cy="1513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</a:p>
          <a:p>
            <a:r>
              <a:rPr lang="en-US" sz="2800" b="0" cap="none">
                <a:solidFill>
                  <a:schemeClr val="bg1"/>
                </a:solidFill>
              </a:rPr>
              <a:t>með útibúum</a:t>
            </a:r>
            <a:endParaRPr lang="en-US" sz="28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692CD6AB-DF06-5688-E7B1-FE46FACE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09" y="748259"/>
            <a:ext cx="79533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2. Stefna og skipulag Landspítala</a:t>
            </a:r>
          </a:p>
        </p:txBody>
      </p:sp>
    </p:spTree>
    <p:extLst>
      <p:ext uri="{BB962C8B-B14F-4D97-AF65-F5344CB8AC3E}">
        <p14:creationId xmlns:p14="http://schemas.microsoft.com/office/powerpoint/2010/main" val="232707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Placeholder 6" descr="A building with a staircase and a building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4D6FBA30-72DC-7F74-8A8C-8EB7A74A03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r="24819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err="1">
                <a:latin typeface="+mj-lt"/>
                <a:ea typeface="+mn-ea"/>
              </a:rPr>
              <a:t>og</a:t>
            </a:r>
            <a:r>
              <a:rPr lang="en-US" sz="2400" b="1">
                <a:latin typeface="+mj-lt"/>
                <a:ea typeface="+mn-ea"/>
              </a:rPr>
              <a:t> háskólasjúkrahús</a:t>
            </a:r>
            <a:endParaRPr lang="en-US" sz="24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latin typeface="+mj-lt"/>
                <a:ea typeface="+mn-ea"/>
              </a:rPr>
              <a:t>Fjölbreytt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almenn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sérhæfð</a:t>
            </a:r>
            <a:r>
              <a:rPr lang="en-US" sz="1800">
                <a:latin typeface="+mj-lt"/>
                <a:ea typeface="+mn-ea"/>
              </a:rPr>
              <a:t> heilbrigðisþjónusta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Miðstöð </a:t>
            </a:r>
            <a:r>
              <a:rPr lang="en-US" sz="1800" dirty="0" err="1">
                <a:latin typeface="+mj-lt"/>
                <a:ea typeface="+mn-ea"/>
              </a:rPr>
              <a:t>menntunar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þjálfunar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</a:t>
            </a:r>
            <a:r>
              <a:rPr lang="en-US" sz="1800" dirty="0">
                <a:latin typeface="+mj-lt"/>
                <a:ea typeface="+mn-ea"/>
              </a:rPr>
              <a:t> á </a:t>
            </a:r>
            <a:r>
              <a:rPr lang="en-US" sz="1800" err="1">
                <a:latin typeface="+mj-lt"/>
                <a:ea typeface="+mn-ea"/>
              </a:rPr>
              <a:t>sviði</a:t>
            </a:r>
            <a:r>
              <a:rPr lang="en-US" sz="1800">
                <a:latin typeface="+mj-lt"/>
                <a:ea typeface="+mn-ea"/>
              </a:rPr>
              <a:t> heilbrigðisvísinda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Öryggisnet </a:t>
            </a:r>
            <a:r>
              <a:rPr lang="en-US" sz="1800" dirty="0">
                <a:latin typeface="+mj-lt"/>
                <a:ea typeface="+mn-ea"/>
              </a:rPr>
              <a:t>í </a:t>
            </a:r>
            <a:r>
              <a:rPr lang="en-US" sz="1800" dirty="0" err="1">
                <a:latin typeface="+mj-lt"/>
                <a:ea typeface="+mn-ea"/>
              </a:rPr>
              <a:t>eigu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í </a:t>
            </a:r>
            <a:r>
              <a:rPr lang="en-US" sz="1800" err="1">
                <a:latin typeface="+mj-lt"/>
                <a:ea typeface="+mn-ea"/>
              </a:rPr>
              <a:t>þágu</a:t>
            </a:r>
            <a:r>
              <a:rPr lang="en-US" sz="1800">
                <a:latin typeface="+mj-lt"/>
                <a:ea typeface="+mn-ea"/>
              </a:rPr>
              <a:t> þjóðar</a:t>
            </a:r>
            <a:endParaRPr lang="en-US" sz="1800" dirty="0">
              <a:latin typeface="+mj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Placeholder 7" descr="A person and person walking up stairs&#10;&#10;Description automatically generated">
            <a:extLst>
              <a:ext uri="{FF2B5EF4-FFF2-40B4-BE49-F238E27FC236}">
                <a16:creationId xmlns:a16="http://schemas.microsoft.com/office/drawing/2014/main" id="{1973C263-E334-C39D-BA8D-EDC971EDD8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24977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727137"/>
            <a:ext cx="5101015" cy="4867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Umhyggja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berum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umhyggju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fyrir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aðstandendum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samstarfsfólki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samfélagi</a:t>
            </a:r>
            <a:r>
              <a:rPr lang="en-US" sz="1800">
                <a:ea typeface="+mn-ea"/>
                <a:cs typeface="Arial" panose="020B0604020202020204" pitchFamily="34" charset="0"/>
              </a:rPr>
              <a:t> okkar</a:t>
            </a:r>
            <a:endParaRPr lang="en-US" sz="1800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tryggjum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>
                <a:ea typeface="+mn-ea"/>
                <a:cs typeface="Arial" panose="020B0604020202020204" pitchFamily="34" charset="0"/>
              </a:rPr>
              <a:t>og starfsmanna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Fagmennska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höfum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fagmennsku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leiðarljósi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í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öllum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okkar</a:t>
            </a:r>
            <a:r>
              <a:rPr lang="en-US" sz="1800">
                <a:ea typeface="+mn-ea"/>
                <a:cs typeface="Arial" panose="020B0604020202020204" pitchFamily="34" charset="0"/>
              </a:rPr>
              <a:t> störfum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Framþróun</a:t>
            </a:r>
            <a:endParaRPr lang="en-US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vinnum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stöðugum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umbótum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nýtum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gagnreynda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þekkingu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viðeigandi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tækni</a:t>
            </a:r>
            <a:endParaRPr lang="en-U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E565-8F0C-0D9B-1B21-FC592580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Framtíðarsýn</a:t>
            </a:r>
          </a:p>
        </p:txBody>
      </p:sp>
      <p:pic>
        <p:nvPicPr>
          <p:cNvPr id="10" name="Picture Placeholder 9" descr="A person in a lab coat holding a small container&#10;&#10;Description automatically generated">
            <a:extLst>
              <a:ext uri="{FF2B5EF4-FFF2-40B4-BE49-F238E27FC236}">
                <a16:creationId xmlns:a16="http://schemas.microsoft.com/office/drawing/2014/main" id="{306D3C25-94BC-FDBB-906E-E4E292625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3" r="2605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909260"/>
            <a:ext cx="5101015" cy="470898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veitir framúrskarandi heilbrigðisþjónustu í fjölbreyttu og sístækkandi samfélagi og lagar sig að breytilegum þörfum sjúklinga og aðstandenda </a:t>
            </a:r>
            <a:r>
              <a:rPr lang="is-IS" sz="1800">
                <a:ea typeface="+mn-ea"/>
                <a:cs typeface="Arial" panose="020B0604020202020204" pitchFamily="34" charset="0"/>
              </a:rPr>
              <a:t>þeirra.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miðstöð nýsköpunar, vísinda og menntunar á sviði heilbrigðisþjónustu og þróar sífellt nýjar lausnir til að mæta áskorunum </a:t>
            </a:r>
            <a:r>
              <a:rPr lang="is-IS" sz="1800">
                <a:ea typeface="+mn-ea"/>
                <a:cs typeface="Arial" panose="020B0604020202020204" pitchFamily="34" charset="0"/>
              </a:rPr>
              <a:t>samtímans.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eftirsóknarverður vinnustaður sem laðar til sín og heldur í hæft starfsfólk á öllum starfssviðum </a:t>
            </a:r>
            <a:r>
              <a:rPr lang="is-IS" sz="1800">
                <a:ea typeface="+mn-ea"/>
                <a:cs typeface="Arial" panose="020B0604020202020204" pitchFamily="34" charset="0"/>
              </a:rPr>
              <a:t>spítalans.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hefur aðbúnað, fjármögnun og stuðning til að geta sinnt hlutverki sínu með </a:t>
            </a:r>
            <a:r>
              <a:rPr lang="is-IS" sz="1800">
                <a:ea typeface="+mn-ea"/>
                <a:cs typeface="Arial" panose="020B0604020202020204" pitchFamily="34" charset="0"/>
              </a:rPr>
              <a:t>sóma.</a:t>
            </a:r>
            <a:endParaRPr lang="is-I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7" y="677228"/>
            <a:ext cx="8478387" cy="59938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739D4E2-C9CE-1395-4FE7-5D883AFB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335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EE5DAD-A835-310C-8627-7CE7B7259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86" y="1444875"/>
            <a:ext cx="11328849" cy="54167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737B8BA-627E-043D-B8BC-D9A4919D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38376"/>
          </a:xfrm>
        </p:spPr>
        <p:txBody>
          <a:bodyPr/>
          <a:lstStyle/>
          <a:p>
            <a:r>
              <a:rPr lang="is-IS"/>
              <a:t>Grænt bókhald Landspítala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1053296"/>
            <a:ext cx="5088654" cy="67384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Yfirlit kynningar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29822"/>
          <a:stretch/>
        </p:blipFill>
        <p:spPr>
          <a:xfrm>
            <a:off x="6472238" y="0"/>
            <a:ext cx="5719762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284341" cy="4032250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Íslenska heilbrigðiskerfið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Stefna og skipulag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Þjónusta við sjúklinga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Gæðavísar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Rekstur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Mannauður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Menntun og vísindi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Nokkrir áfangar úr sögu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Nýbyggingar við Landspítala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359EB40-2D7D-7803-43F4-5CC92BF7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66" y="485373"/>
            <a:ext cx="9168276" cy="64833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3. Þjónusta við sjúklinga</a:t>
            </a:r>
          </a:p>
        </p:txBody>
      </p:sp>
    </p:spTree>
    <p:extLst>
      <p:ext uri="{BB962C8B-B14F-4D97-AF65-F5344CB8AC3E}">
        <p14:creationId xmlns:p14="http://schemas.microsoft.com/office/powerpoint/2010/main" val="2002180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ea typeface="+mj-ea"/>
              </a:rPr>
              <a:t>Þriðjungur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allra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landsmanna</a:t>
            </a:r>
            <a:r>
              <a:rPr lang="en-US" dirty="0">
                <a:ea typeface="+mj-ea"/>
              </a:rPr>
              <a:t> </a:t>
            </a:r>
            <a:br>
              <a:rPr lang="en-US" dirty="0">
                <a:ea typeface="+mj-ea"/>
              </a:rPr>
            </a:br>
            <a:r>
              <a:rPr lang="en-US" dirty="0" err="1">
                <a:ea typeface="+mj-ea"/>
              </a:rPr>
              <a:t>leitar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árlega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til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Landspítala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85704526"/>
              </p:ext>
            </p:extLst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5654-CF0C-53C3-2FA5-A6A78770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Landspítali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8"/>
            <a:ext cx="3441865" cy="2596717"/>
          </a:xfrm>
        </p:spPr>
        <p:txBody>
          <a:bodyPr wrap="square">
            <a:no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Um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starfsmenn og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nemendur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í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byggingum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stöðum á höfuðborgarsvæðinu</a:t>
            </a:r>
            <a:endParaRPr lang="en-US"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oogle Shape;311;p27" descr="Capture4.JPG">
            <a:extLst>
              <a:ext uri="{FF2B5EF4-FFF2-40B4-BE49-F238E27FC236}">
                <a16:creationId xmlns:a16="http://schemas.microsoft.com/office/drawing/2014/main" id="{42091E1B-0D25-5078-C867-2DF93D192270}"/>
              </a:ext>
            </a:extLst>
          </p:cNvPr>
          <p:cNvPicPr preferRelativeResize="0"/>
          <p:nvPr/>
        </p:nvPicPr>
        <p:blipFill rotWithShape="1">
          <a:blip r:embed="rId3"/>
          <a:srcRect l="10266" t="-2" r="7914"/>
          <a:stretch/>
        </p:blipFill>
        <p:spPr>
          <a:xfrm>
            <a:off x="4073236" y="1176470"/>
            <a:ext cx="8118764" cy="5207725"/>
          </a:xfrm>
          <a:prstGeom prst="rect">
            <a:avLst/>
          </a:prstGeom>
          <a:noFill/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Árið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2023 á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107AEB4F-E1DC-05A7-502A-0F3D64C9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81" y="1720042"/>
            <a:ext cx="12859876" cy="507322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9"/>
            <a:ext cx="10785022" cy="4341324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600"/>
              </a:spcBef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609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á legudeildum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2.087</a:t>
            </a:r>
            <a:r>
              <a:rPr lang="is-IS" sz="1800">
                <a:cs typeface="Arial" panose="020B0604020202020204" pitchFamily="34" charset="0"/>
              </a:rPr>
              <a:t> komur, símtöl og fjarþjónusta á dag- og göngudeildum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9.495</a:t>
            </a:r>
            <a:r>
              <a:rPr lang="is-IS" sz="1800">
                <a:cs typeface="Arial" panose="020B0604020202020204" pitchFamily="34" charset="0"/>
              </a:rPr>
              <a:t> rannsóknir á rannsóknarsviði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469</a:t>
            </a:r>
            <a:r>
              <a:rPr lang="is-IS" sz="1800"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258</a:t>
            </a:r>
            <a:r>
              <a:rPr lang="is-IS" sz="1800">
                <a:cs typeface="Arial" panose="020B0604020202020204" pitchFamily="34" charset="0"/>
              </a:rPr>
              <a:t> sjúklingar koma á slysa- og bráðamóttökur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75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nýir sjúklingar leggjast inn á legudeildir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fara í skurðaðgerðir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is-IS" sz="1800">
                <a:cs typeface="Arial" panose="020B0604020202020204" pitchFamily="34" charset="0"/>
              </a:rPr>
              <a:t> börn fæðast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197</a:t>
            </a:r>
            <a:r>
              <a:rPr lang="is-IS" sz="18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 dirty="0">
                <a:cs typeface="Arial" panose="020B0604020202020204" pitchFamily="34" charset="0"/>
              </a:rPr>
              <a:t>komur, símtöl og </a:t>
            </a:r>
            <a:r>
              <a:rPr lang="is-IS" sz="1800" dirty="0" err="1">
                <a:cs typeface="Arial" panose="020B0604020202020204" pitchFamily="34" charset="0"/>
              </a:rPr>
              <a:t>fjarþjónusta</a:t>
            </a:r>
            <a:r>
              <a:rPr lang="is-IS" sz="1800" dirty="0">
                <a:cs typeface="Arial" panose="020B0604020202020204" pitchFamily="34" charset="0"/>
              </a:rPr>
              <a:t> á göngudeildum og bráðamóttöku </a:t>
            </a:r>
            <a:r>
              <a:rPr lang="is-IS" sz="1800">
                <a:cs typeface="Arial" panose="020B0604020202020204" pitchFamily="34" charset="0"/>
              </a:rPr>
              <a:t>geðsviðs </a:t>
            </a:r>
            <a:endParaRPr lang="is-IS" sz="1800" dirty="0"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42</a:t>
            </a:r>
            <a:r>
              <a:rPr lang="is-IS" sz="1800" dirty="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 dirty="0">
                <a:cs typeface="Arial" panose="020B0604020202020204" pitchFamily="34" charset="0"/>
              </a:rPr>
              <a:t>börn koma á bráðamóttöku </a:t>
            </a:r>
            <a:r>
              <a:rPr lang="is-IS" sz="1800">
                <a:cs typeface="Arial" panose="020B0604020202020204" pitchFamily="34" charset="0"/>
              </a:rPr>
              <a:t>barna </a:t>
            </a:r>
            <a:endParaRPr lang="is-IS" sz="1800" dirty="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is-IS" sz="1800" dirty="0">
                <a:cs typeface="Arial" panose="020B0604020202020204" pitchFamily="34" charset="0"/>
              </a:rPr>
              <a:t> hjartaþræðingar </a:t>
            </a:r>
            <a:r>
              <a:rPr lang="is-IS" sz="1800">
                <a:cs typeface="Arial" panose="020B0604020202020204" pitchFamily="34" charset="0"/>
              </a:rPr>
              <a:t>á þræðingarstofu</a:t>
            </a:r>
            <a:endParaRPr lang="is-IS" sz="1800" dirty="0"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31</a:t>
            </a:r>
            <a:r>
              <a:rPr lang="is-IS" sz="1800" dirty="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 dirty="0">
                <a:cs typeface="Arial" panose="020B0604020202020204" pitchFamily="34" charset="0"/>
              </a:rPr>
              <a:t>sjúklingur kemur </a:t>
            </a:r>
            <a:r>
              <a:rPr lang="is-IS" sz="1800">
                <a:cs typeface="Arial" panose="020B0604020202020204" pitchFamily="34" charset="0"/>
              </a:rPr>
              <a:t>í blóðskilun</a:t>
            </a:r>
            <a:endParaRPr lang="is-IS" sz="1800" dirty="0"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is-IS" sz="1800" dirty="0">
                <a:cs typeface="Arial" panose="020B0604020202020204" pitchFamily="34" charset="0"/>
              </a:rPr>
              <a:t> sjúklingar </a:t>
            </a:r>
            <a:r>
              <a:rPr lang="is-IS" sz="1800">
                <a:cs typeface="Arial" panose="020B0604020202020204" pitchFamily="34" charset="0"/>
              </a:rPr>
              <a:t>á gjörgæslu</a:t>
            </a:r>
            <a:endParaRPr lang="is-IS" sz="1800" dirty="0"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is-I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s-IS" sz="1800" dirty="0">
                <a:cs typeface="Arial" panose="020B0604020202020204" pitchFamily="34" charset="0"/>
              </a:rPr>
              <a:t>starfsmenn </a:t>
            </a:r>
            <a:r>
              <a:rPr lang="is-IS" sz="1800">
                <a:cs typeface="Arial" panose="020B0604020202020204" pitchFamily="34" charset="0"/>
              </a:rPr>
              <a:t>í vinnu</a:t>
            </a:r>
            <a:endParaRPr lang="is-IS" sz="1800" dirty="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5</a:t>
            </a:r>
            <a:r>
              <a:rPr lang="is-IS" sz="1800" dirty="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 dirty="0">
                <a:cs typeface="Arial" panose="020B0604020202020204" pitchFamily="34" charset="0"/>
              </a:rPr>
              <a:t>tonn af úrgangi falla til úr </a:t>
            </a:r>
            <a:r>
              <a:rPr lang="is-IS" sz="1800">
                <a:cs typeface="Arial" panose="020B0604020202020204" pitchFamily="34" charset="0"/>
              </a:rPr>
              <a:t>almennum rekstri </a:t>
            </a:r>
            <a:br>
              <a:rPr lang="is-IS" sz="1800">
                <a:cs typeface="Arial" panose="020B0604020202020204" pitchFamily="34" charset="0"/>
              </a:rPr>
            </a:br>
            <a:r>
              <a:rPr lang="is-IS" sz="1800">
                <a:cs typeface="Arial" panose="020B0604020202020204" pitchFamily="34" charset="0"/>
              </a:rPr>
              <a:t>- </a:t>
            </a:r>
            <a:r>
              <a:rPr lang="is-IS" sz="1800" dirty="0">
                <a:cs typeface="Arial" panose="020B0604020202020204" pitchFamily="34" charset="0"/>
              </a:rPr>
              <a:t>þar af </a:t>
            </a:r>
            <a:r>
              <a:rPr lang="is-IS" sz="1800" b="1" dirty="0">
                <a:solidFill>
                  <a:schemeClr val="tx2"/>
                </a:solidFill>
                <a:cs typeface="Arial" panose="020B0604020202020204" pitchFamily="34" charset="0"/>
              </a:rPr>
              <a:t>1,8</a:t>
            </a:r>
            <a:r>
              <a:rPr lang="is-IS" sz="1800" dirty="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tonn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endurunnið</a:t>
            </a:r>
            <a:endParaRPr lang="is-IS" sz="1800" dirty="0"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dirty="0">
                <a:cs typeface="Arial" panose="020B0604020202020204" pitchFamily="34" charset="0"/>
              </a:rPr>
              <a:t>Rafmagnsnotkun samsvarar notkun </a:t>
            </a: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4.545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heimila</a:t>
            </a:r>
            <a:endParaRPr lang="is-IS" sz="1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Dagur á 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23D2F-71ED-50EE-871C-D4F8E207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8245"/>
            <a:ext cx="10979604" cy="8534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Covid-19 á Landspítala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Mikill samdráttur í starfsemi vegna sóttvarnarreglna - Mikill viðbúnaður og vinnuálag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3A8FF-B4CB-0324-BB30-AAD4D0A12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170113"/>
            <a:ext cx="10896600" cy="346868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Frá upphafi faraldurs í febrúar 2020 til ársloka 2022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: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82% landsmanna bólusettir  - um 200 þús. COVID-19 staðfest smit (endursmit meðtalin)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Um 2.000 COVID-19 legur á spítalanum, þar af 111 andlát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Toppur 18. mars 2022, 85 manns inniliggjandi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Mikil veikindi starfsmanna fyrstu 4 mánuði ársins 2022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  <a:p>
            <a:pPr marL="0" lvl="1" indent="0" fontAlgn="base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b="1" u="sng">
                <a:solidFill>
                  <a:schemeClr val="tx2"/>
                </a:solidFill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Hér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má nálgast nánari upplýsingar um Covid-19 á Landspítala</a:t>
            </a:r>
          </a:p>
        </p:txBody>
      </p:sp>
    </p:spTree>
    <p:extLst>
      <p:ext uri="{BB962C8B-B14F-4D97-AF65-F5344CB8AC3E}">
        <p14:creationId xmlns:p14="http://schemas.microsoft.com/office/powerpoint/2010/main" val="3510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847256" y="3701886"/>
            <a:ext cx="4999883" cy="26779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endParaRPr lang="is-IS" sz="1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D870C-54EB-0925-FD76-ECFB0C588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622" y="1817986"/>
            <a:ext cx="7729177" cy="44063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9A3111-E876-9DB3-E4AE-5FC5D6CF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Búseta sjúklinga Landspítala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2341B2-C4AF-44A0-C2C3-91E55F15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2" y="1989138"/>
            <a:ext cx="3158367" cy="4506912"/>
          </a:xfrm>
        </p:spPr>
        <p:txBody>
          <a:bodyPr>
            <a:noAutofit/>
          </a:bodyPr>
          <a:lstStyle/>
          <a:p>
            <a:r>
              <a:rPr kumimoji="0" lang="is-IS" sz="1800" i="0" u="none" strike="noStrike" kern="1200" spc="0" normalizeH="0" baseline="0" noProof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+mj-cs"/>
              </a:rPr>
              <a:t>Fjöldi sem kom einu sinni eða oftar árið 2023 </a:t>
            </a:r>
            <a:r>
              <a:rPr lang="is-IS" sz="1800">
                <a:cs typeface="+mj-cs"/>
              </a:rPr>
              <a:t>skipt eftir heilbrigðisumdæmum. </a:t>
            </a:r>
          </a:p>
          <a:p>
            <a:r>
              <a:rPr lang="is-IS" sz="1800">
                <a:cs typeface="+mj-cs"/>
              </a:rPr>
              <a:t>Fyrri talan í töflum sýnir fjölda einstaklinga sem komu á Landspítala en seinni talan segir hve stór hluti íbúa í heilbrigðisumdæminu fékk þjónustu á Landspítala.</a:t>
            </a:r>
          </a:p>
          <a:p>
            <a:r>
              <a:rPr lang="is-IS" sz="1800">
                <a:cs typeface="+mj-cs"/>
              </a:rPr>
              <a:t>Hlutfallstala fæðinga er miðuð við konur á aldrinum 18 til 45 ára sem voru búsettar í umdæminu.</a:t>
            </a:r>
            <a:endParaRPr lang="is-IS" sz="1800" dirty="0"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69"/>
            <a:ext cx="10896600" cy="881171"/>
          </a:xfrm>
        </p:spPr>
        <p:txBody>
          <a:bodyPr anchor="t"/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is-IS" sz="2800"/>
              <a:t>Meginþorri lega á Landspítala 2023 var hjá 50 ára og eldri</a:t>
            </a:r>
            <a:br>
              <a:rPr lang="is-IS" sz="2800"/>
            </a:br>
            <a:r>
              <a:rPr lang="is-IS" sz="1600" b="0">
                <a:solidFill>
                  <a:schemeClr val="tx1"/>
                </a:solidFill>
              </a:rPr>
              <a:t>(Legur tengdar meðgöngu og fæðingu undanskildar)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66A3A-1CF2-6227-212B-BDACB811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62" y="1604529"/>
            <a:ext cx="9718675" cy="50545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029F3-8C1B-4075-F97B-8057B5A4875C}"/>
              </a:ext>
            </a:extLst>
          </p:cNvPr>
          <p:cNvGrpSpPr/>
          <p:nvPr/>
        </p:nvGrpSpPr>
        <p:grpSpPr>
          <a:xfrm>
            <a:off x="1347764" y="1844055"/>
            <a:ext cx="9496472" cy="4438989"/>
            <a:chOff x="974331" y="1844055"/>
            <a:chExt cx="9496472" cy="44389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01F299-AA20-351F-2379-AD9398AF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4331" y="1844056"/>
              <a:ext cx="4437117" cy="44222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6C3FDC-F2B5-7BB0-3115-C72CB5C2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3687" y="1844055"/>
              <a:ext cx="4437116" cy="4438989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95AFB5C-DE0F-A3C3-94F6-6E0F3826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24805"/>
          </a:xfrm>
        </p:spPr>
        <p:txBody>
          <a:bodyPr/>
          <a:lstStyle/>
          <a:p>
            <a:pPr algn="ctr"/>
            <a:r>
              <a:rPr lang="is-IS"/>
              <a:t>Legutími og legurými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1. Íslenska heilbrigðiskerfið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Fjöldi lega eftir yfirsjúkdómaflokkum DRG-kerfis </a:t>
            </a:r>
            <a:r>
              <a:rPr lang="is-IS" sz="1600" b="0">
                <a:solidFill>
                  <a:schemeClr val="tx1"/>
                </a:solidFill>
              </a:rPr>
              <a:t>(Diagnosis related groups) 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21F55-BB41-A4E7-4AD6-D15EBE8D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47" y="1809750"/>
            <a:ext cx="9898707" cy="49535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Komur á bráðamóttökur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medical personnel in a hospital hallway&#10;&#10;Description automatically generated">
            <a:extLst>
              <a:ext uri="{FF2B5EF4-FFF2-40B4-BE49-F238E27FC236}">
                <a16:creationId xmlns:a16="http://schemas.microsoft.com/office/drawing/2014/main" id="{63D5E900-15D7-34CF-88F9-52802CAF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1A41C-1C1A-321A-7DAB-DC1CC1064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" t="2294" r="1974" b="1919"/>
          <a:stretch/>
        </p:blipFill>
        <p:spPr>
          <a:xfrm>
            <a:off x="631371" y="2049518"/>
            <a:ext cx="5088654" cy="3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Skurðaðgerðir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6CCEA-4C4E-2C21-A5F6-5CD4D3B50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" t="2145" r="1696"/>
          <a:stretch/>
        </p:blipFill>
        <p:spPr>
          <a:xfrm>
            <a:off x="631371" y="2355274"/>
            <a:ext cx="5215247" cy="35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155927"/>
            <a:ext cx="4771902" cy="88986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pt-BR"/>
              <a:t>Yfir 70% fæðinga á Íslandi eru á Landspítala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6095A-A611-DC67-545D-C7A931DC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" t="2398" r="518" b="1651"/>
          <a:stretch/>
        </p:blipFill>
        <p:spPr>
          <a:xfrm>
            <a:off x="631371" y="2552280"/>
            <a:ext cx="5088654" cy="37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4. Gæðavísar Landspítala</a:t>
            </a:r>
          </a:p>
        </p:txBody>
      </p:sp>
    </p:spTree>
    <p:extLst>
      <p:ext uri="{BB962C8B-B14F-4D97-AF65-F5344CB8AC3E}">
        <p14:creationId xmlns:p14="http://schemas.microsoft.com/office/powerpoint/2010/main" val="243908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99CD49E-3BE4-3A47-CBF9-B49384BD9F55}"/>
              </a:ext>
            </a:extLst>
          </p:cNvPr>
          <p:cNvPicPr/>
          <p:nvPr/>
        </p:nvPicPr>
        <p:blipFill rotWithShape="1">
          <a:blip r:embed="rId2" cstate="print"/>
          <a:srcRect l="-27" t="3449"/>
          <a:stretch/>
        </p:blipFill>
        <p:spPr>
          <a:xfrm>
            <a:off x="631370" y="2019300"/>
            <a:ext cx="10896599" cy="44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56" name="Picture 55" descr="A screenshot of a graph&#10;&#10;Description automatically generated">
            <a:extLst>
              <a:ext uri="{FF2B5EF4-FFF2-40B4-BE49-F238E27FC236}">
                <a16:creationId xmlns:a16="http://schemas.microsoft.com/office/drawing/2014/main" id="{306DA96E-A6CF-4109-655D-F8E886DA4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54635" r="10870" b="7102"/>
          <a:stretch/>
        </p:blipFill>
        <p:spPr>
          <a:xfrm>
            <a:off x="631371" y="2305050"/>
            <a:ext cx="10896600" cy="360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4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9BBA7A0-3F56-1EBB-485C-5E972640C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7013" r="2654" b="50904"/>
          <a:stretch/>
        </p:blipFill>
        <p:spPr>
          <a:xfrm>
            <a:off x="631370" y="2085975"/>
            <a:ext cx="10896599" cy="34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0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9BBA7A0-3F56-1EBB-485C-5E972640C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49791" r="5322" b="11990"/>
          <a:stretch/>
        </p:blipFill>
        <p:spPr>
          <a:xfrm>
            <a:off x="631371" y="2314575"/>
            <a:ext cx="11017281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0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9117BF14-4FF4-798A-8A95-F079C3C57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5468" r="9486" b="52060"/>
          <a:stretch/>
        </p:blipFill>
        <p:spPr>
          <a:xfrm>
            <a:off x="631371" y="2028824"/>
            <a:ext cx="10989129" cy="40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/>
              <a:t>Skipulag heilbrigðisþjónustu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6371314" cy="30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0" indent="0">
              <a:buNone/>
            </a:pPr>
            <a:r>
              <a:rPr lang="is-IS" sz="1800" dirty="0">
                <a:latin typeface="+mj-lt"/>
              </a:rPr>
              <a:t>um 388.000, þar af </a:t>
            </a:r>
            <a:r>
              <a:rPr lang="is-IS" sz="1800">
                <a:latin typeface="+mj-lt"/>
              </a:rPr>
              <a:t>247.000 á höfuðborgarsvæðinu </a:t>
            </a:r>
            <a:r>
              <a:rPr lang="is-IS" sz="1200" dirty="0">
                <a:latin typeface="+mj-lt"/>
              </a:rPr>
              <a:t>(1. jan </a:t>
            </a:r>
            <a:r>
              <a:rPr lang="is-IS" sz="1200">
                <a:latin typeface="+mj-lt"/>
              </a:rPr>
              <a:t>2023)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Fjármögnun </a:t>
            </a:r>
            <a:r>
              <a:rPr lang="is-IS" b="1" dirty="0">
                <a:latin typeface="+mj-lt"/>
              </a:rPr>
              <a:t>heilbrigðisþjónustu</a:t>
            </a:r>
          </a:p>
          <a:p>
            <a:pPr marL="0" indent="0">
              <a:buNone/>
            </a:pPr>
            <a:r>
              <a:rPr lang="is-IS" sz="1800" dirty="0">
                <a:latin typeface="+mj-lt"/>
              </a:rPr>
              <a:t>84,7%  frá skattfé almennings, 15,3% frá einstaklingum </a:t>
            </a:r>
            <a:r>
              <a:rPr lang="is-IS" sz="1200" dirty="0">
                <a:latin typeface="+mj-lt"/>
              </a:rPr>
              <a:t>(</a:t>
            </a:r>
            <a:r>
              <a:rPr lang="is-IS" sz="1200">
                <a:latin typeface="+mj-lt"/>
              </a:rPr>
              <a:t>2022)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Gæði </a:t>
            </a:r>
            <a:r>
              <a:rPr lang="is-IS" b="1" dirty="0">
                <a:latin typeface="+mj-lt"/>
              </a:rPr>
              <a:t>og árangur</a:t>
            </a:r>
          </a:p>
          <a:p>
            <a:pPr marL="0" indent="0">
              <a:buNone/>
            </a:pPr>
            <a:r>
              <a:rPr lang="is-IS" sz="1800" dirty="0">
                <a:latin typeface="+mj-lt"/>
              </a:rPr>
              <a:t>Góður klínískur árangur í samanburði við </a:t>
            </a:r>
            <a:r>
              <a:rPr lang="is-IS" sz="1800">
                <a:latin typeface="+mj-lt"/>
              </a:rPr>
              <a:t>önnur OECD lönd</a:t>
            </a:r>
            <a:endParaRPr lang="is-IS" sz="1800" dirty="0">
              <a:latin typeface="+mj-lt"/>
            </a:endParaRPr>
          </a:p>
          <a:p>
            <a:pPr lvl="1"/>
            <a:r>
              <a:rPr lang="is-IS" sz="1400">
                <a:latin typeface="+mj-lt"/>
              </a:rPr>
              <a:t>dæmi</a:t>
            </a:r>
            <a:r>
              <a:rPr lang="is-IS" sz="1400" dirty="0">
                <a:latin typeface="+mj-lt"/>
              </a:rPr>
              <a:t>: Ísland með lægstu tíðni sængurkvenna- </a:t>
            </a:r>
            <a:r>
              <a:rPr lang="is-IS" sz="1400">
                <a:latin typeface="+mj-lt"/>
              </a:rPr>
              <a:t>og burðarmálsdauða</a:t>
            </a:r>
            <a:endParaRPr lang="is-IS" sz="1400" dirty="0">
              <a:latin typeface="+mj-l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1E026A-9029-72BF-1B19-440F0C52A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6815BBC-2CF1-0380-4449-65F63E679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48699" r="4599" b="7084"/>
          <a:stretch/>
        </p:blipFill>
        <p:spPr>
          <a:xfrm>
            <a:off x="533400" y="2019300"/>
            <a:ext cx="10994571" cy="37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8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5. Rekstur</a:t>
            </a:r>
          </a:p>
        </p:txBody>
      </p:sp>
    </p:spTree>
    <p:extLst>
      <p:ext uri="{BB962C8B-B14F-4D97-AF65-F5344CB8AC3E}">
        <p14:creationId xmlns:p14="http://schemas.microsoft.com/office/powerpoint/2010/main" val="3625714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0A373-0C19-3C57-562C-1ADD2609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Rekstrarreikningur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D5216ED-1FDA-542F-6567-F13B51D56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4050"/>
              </p:ext>
            </p:extLst>
          </p:nvPr>
        </p:nvGraphicFramePr>
        <p:xfrm>
          <a:off x="1655869" y="1943510"/>
          <a:ext cx="8880262" cy="4456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6084">
                  <a:extLst>
                    <a:ext uri="{9D8B030D-6E8A-4147-A177-3AD203B41FA5}">
                      <a16:colId xmlns:a16="http://schemas.microsoft.com/office/drawing/2014/main" val="2717318786"/>
                    </a:ext>
                  </a:extLst>
                </a:gridCol>
                <a:gridCol w="1152469">
                  <a:extLst>
                    <a:ext uri="{9D8B030D-6E8A-4147-A177-3AD203B41FA5}">
                      <a16:colId xmlns:a16="http://schemas.microsoft.com/office/drawing/2014/main" val="1075178583"/>
                    </a:ext>
                  </a:extLst>
                </a:gridCol>
                <a:gridCol w="1483022">
                  <a:extLst>
                    <a:ext uri="{9D8B030D-6E8A-4147-A177-3AD203B41FA5}">
                      <a16:colId xmlns:a16="http://schemas.microsoft.com/office/drawing/2014/main" val="1075785014"/>
                    </a:ext>
                  </a:extLst>
                </a:gridCol>
                <a:gridCol w="1527691">
                  <a:extLst>
                    <a:ext uri="{9D8B030D-6E8A-4147-A177-3AD203B41FA5}">
                      <a16:colId xmlns:a16="http://schemas.microsoft.com/office/drawing/2014/main" val="532357569"/>
                    </a:ext>
                  </a:extLst>
                </a:gridCol>
                <a:gridCol w="1080996">
                  <a:extLst>
                    <a:ext uri="{9D8B030D-6E8A-4147-A177-3AD203B41FA5}">
                      <a16:colId xmlns:a16="http://schemas.microsoft.com/office/drawing/2014/main" val="1823977025"/>
                    </a:ext>
                  </a:extLst>
                </a:gridCol>
              </a:tblGrid>
              <a:tr h="405162">
                <a:tc>
                  <a:txBody>
                    <a:bodyPr/>
                    <a:lstStyle/>
                    <a:p>
                      <a:r>
                        <a:rPr lang="is-IS" sz="1300" b="0" i="1"/>
                        <a:t>Fjárhæðir í milljónum króna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2023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2022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Mismunur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133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Tekjufært ríkisframlag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98.416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94.142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4.274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4,5%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51686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Rekstrartekjur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12.292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10.900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1.392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12,8%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79517494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Tekjur samtals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110.708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105.042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5.666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5,4%</a:t>
                      </a:r>
                    </a:p>
                  </a:txBody>
                  <a:tcPr marL="99903" marR="99903" marT="49951" marB="49951"/>
                </a:tc>
                <a:extLst>
                  <a:ext uri="{0D108BD9-81ED-4DB2-BD59-A6C34878D82A}">
                    <a16:rowId xmlns:a16="http://schemas.microsoft.com/office/drawing/2014/main" val="2053196580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Launagjöld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79.734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73.854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3.879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5,1%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454368888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27.156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26.122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1.034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4,0%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6719619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tæki og búnaður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1.639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1.526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113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7,4%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35067391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endurbætur og nýframkvæmd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0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6404389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Fjármagnsliðir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-24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0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-24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8225754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Gjöld samtals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110.102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103.502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6.600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6,4%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73507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 b="1"/>
                        <a:t>Afkoma ársins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607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1.541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-934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-60,6%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545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8" y="6289475"/>
            <a:ext cx="8736677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F807A-1C90-BB57-AE09-D43AF836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" t="16913" r="902" b="4332"/>
          <a:stretch/>
        </p:blipFill>
        <p:spPr>
          <a:xfrm>
            <a:off x="1614954" y="1787414"/>
            <a:ext cx="8736677" cy="44353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Rekstrargjöld önnur en laun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í milljónum króna án S-lyfja á föstu verðlagi 2023</a:t>
            </a:r>
            <a:endParaRPr lang="is-I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00100"/>
            <a:ext cx="10896600" cy="847725"/>
          </a:xfrm>
        </p:spPr>
        <p:txBody>
          <a:bodyPr/>
          <a:lstStyle/>
          <a:p>
            <a:r>
              <a:rPr lang="is-IS" sz="3600"/>
              <a:t>Launagjöld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Á verðlagi hvers árs (svæði) og föstu verðlagi ársins 2023* (súlur) *miðað við launavísitölu ríkisstarfsmanna</a:t>
            </a:r>
            <a:endParaRPr lang="is-I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267BE-4723-4C59-FD5E-E84349F89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9" t="12125" r="2343" b="1566"/>
          <a:stretch/>
        </p:blipFill>
        <p:spPr>
          <a:xfrm>
            <a:off x="1862137" y="1847850"/>
            <a:ext cx="8467726" cy="4543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D43305-B6BD-9BFD-A8F7-A0910A23F14D}"/>
              </a:ext>
            </a:extLst>
          </p:cNvPr>
          <p:cNvSpPr txBox="1"/>
          <p:nvPr/>
        </p:nvSpPr>
        <p:spPr>
          <a:xfrm>
            <a:off x="352425" y="6457861"/>
            <a:ext cx="1143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32E359-F97C-4F70-34DA-FF394D6F1CE1}"/>
              </a:ext>
            </a:extLst>
          </p:cNvPr>
          <p:cNvSpPr/>
          <p:nvPr/>
        </p:nvSpPr>
        <p:spPr>
          <a:xfrm>
            <a:off x="4652962" y="1790700"/>
            <a:ext cx="282575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43442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73" y="967345"/>
            <a:ext cx="10204536" cy="85341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>
                <a:ea typeface="Tahoma"/>
                <a:cs typeface="Tahoma"/>
              </a:rPr>
              <a:t>Sjúklingum hefur fjölgað um 20% frá 2019</a:t>
            </a:r>
            <a:br>
              <a:rPr lang="is-IS">
                <a:ea typeface="Tahoma"/>
                <a:cs typeface="Tahoma"/>
              </a:rPr>
            </a:br>
            <a:r>
              <a:rPr lang="is-IS" sz="2400" b="0">
                <a:solidFill>
                  <a:schemeClr val="tx1"/>
                </a:solidFill>
                <a:ea typeface="Tahoma"/>
                <a:cs typeface="Tahoma"/>
              </a:rPr>
              <a:t>156 þjóðerni – 15% sjúklinga með erlent ríkisfang</a:t>
            </a:r>
          </a:p>
        </p:txBody>
      </p:sp>
      <p:pic>
        <p:nvPicPr>
          <p:cNvPr id="12" name="Mynd 11">
            <a:extLst>
              <a:ext uri="{FF2B5EF4-FFF2-40B4-BE49-F238E27FC236}">
                <a16:creationId xmlns:a16="http://schemas.microsoft.com/office/drawing/2014/main" id="{5A69A43F-9E75-AF00-EB62-EF05669E6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614" y="1937806"/>
            <a:ext cx="6158936" cy="4187866"/>
          </a:xfrm>
          <a:prstGeom prst="rect">
            <a:avLst/>
          </a:prstGeom>
        </p:spPr>
      </p:pic>
      <p:sp>
        <p:nvSpPr>
          <p:cNvPr id="3" name="Staðgengill efnis 10">
            <a:extLst>
              <a:ext uri="{FF2B5EF4-FFF2-40B4-BE49-F238E27FC236}">
                <a16:creationId xmlns:a16="http://schemas.microsoft.com/office/drawing/2014/main" id="{EDDA32DB-A740-1C46-B8B7-98127E231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514" y="5571035"/>
            <a:ext cx="4991360" cy="76819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s-IS">
                <a:latin typeface="+mj-lt"/>
                <a:ea typeface="Tahoma"/>
                <a:cs typeface="Tahoma"/>
              </a:rPr>
              <a:t>Sjúklingum með íslenskt ríkisfang fjölgaði um </a:t>
            </a:r>
            <a:r>
              <a:rPr lang="is-IS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18% </a:t>
            </a:r>
          </a:p>
          <a:p>
            <a:pPr marL="0" indent="0" algn="ctr">
              <a:buNone/>
            </a:pPr>
            <a:r>
              <a:rPr lang="is-IS">
                <a:latin typeface="+mj-lt"/>
                <a:ea typeface="Tahoma"/>
                <a:cs typeface="Tahoma"/>
              </a:rPr>
              <a:t>Sjúklingum með erlent ríkisfang fjölgaði um </a:t>
            </a:r>
            <a:r>
              <a:rPr lang="is-IS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35%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C72153-78DA-B8D0-0B82-4E9CE6855D12}"/>
              </a:ext>
            </a:extLst>
          </p:cNvPr>
          <p:cNvGraphicFramePr/>
          <p:nvPr/>
        </p:nvGraphicFramePr>
        <p:xfrm>
          <a:off x="798271" y="2177719"/>
          <a:ext cx="4554538" cy="303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9CDBA66-60E1-C6F6-0DAA-F8B2D1A58618}"/>
              </a:ext>
            </a:extLst>
          </p:cNvPr>
          <p:cNvSpPr/>
          <p:nvPr/>
        </p:nvSpPr>
        <p:spPr>
          <a:xfrm>
            <a:off x="2116476" y="2280863"/>
            <a:ext cx="2034284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41620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ðgengill efnis 10">
            <a:extLst>
              <a:ext uri="{FF2B5EF4-FFF2-40B4-BE49-F238E27FC236}">
                <a16:creationId xmlns:a16="http://schemas.microsoft.com/office/drawing/2014/main" id="{72CE2CA3-8F72-5954-74E6-AC8962900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24" y="5436126"/>
            <a:ext cx="5471487" cy="76819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is-IS" sz="1500">
                <a:latin typeface="+mj-lt"/>
                <a:ea typeface="Tahoma"/>
                <a:cs typeface="Tahoma"/>
              </a:rPr>
              <a:t>Starfsfólki með íslenskt ríkisfang fjölgar um </a:t>
            </a:r>
            <a:r>
              <a:rPr lang="is-IS" sz="15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9%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s-IS" sz="1500">
                <a:latin typeface="+mj-lt"/>
                <a:ea typeface="Tahoma"/>
                <a:cs typeface="Tahoma"/>
              </a:rPr>
              <a:t>Starfsfólki með erlent ríkisfang fjölgar um</a:t>
            </a:r>
            <a:r>
              <a:rPr lang="is-IS" sz="1500" b="1">
                <a:latin typeface="+mj-lt"/>
                <a:ea typeface="Tahoma"/>
                <a:cs typeface="Tahoma"/>
              </a:rPr>
              <a:t> </a:t>
            </a:r>
            <a:r>
              <a:rPr lang="is-IS" sz="15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83%</a:t>
            </a:r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EAEBFD3A-7710-7F4F-ADE5-1B1BCB5D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295" y="1712307"/>
            <a:ext cx="6330281" cy="4734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71" y="1021548"/>
            <a:ext cx="10901817" cy="863599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is-IS"/>
              <a:t>Starfsfólki hefur fjölgað um 13% frá 2019</a:t>
            </a:r>
            <a:br>
              <a:rPr lang="is-IS"/>
            </a:br>
            <a:r>
              <a:rPr lang="is-IS" sz="2400" b="0">
                <a:solidFill>
                  <a:schemeClr val="tx1"/>
                </a:solidFill>
              </a:rPr>
              <a:t>69 þjóðerni á Landspítala – 9% starfsfólks með erlent ríkisfang</a:t>
            </a:r>
            <a:endParaRPr lang="is-IS" sz="2400" b="0">
              <a:solidFill>
                <a:schemeClr val="tx1"/>
              </a:solidFill>
              <a:ea typeface="Tahoma"/>
              <a:cs typeface="Tahoma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9A26FCD-7BFE-6155-01AD-80CCE397BEB4}"/>
              </a:ext>
            </a:extLst>
          </p:cNvPr>
          <p:cNvGraphicFramePr/>
          <p:nvPr/>
        </p:nvGraphicFramePr>
        <p:xfrm>
          <a:off x="639171" y="2236496"/>
          <a:ext cx="4515456" cy="301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0679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3E2231F-7911-F3E5-7B1F-BD342CC3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36613"/>
            <a:ext cx="10909300" cy="863599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is-IS"/>
              <a:t>Þróun starfsemi og stöðugilda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9505DF-7807-96E1-BEBB-884D0CC7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844674"/>
            <a:ext cx="5157787" cy="541339"/>
          </a:xfrm>
        </p:spPr>
        <p:txBody>
          <a:bodyPr>
            <a:normAutofit/>
          </a:bodyPr>
          <a:lstStyle/>
          <a:p>
            <a:r>
              <a:rPr lang="en-US" b="0">
                <a:latin typeface="+mj-lt"/>
                <a:ea typeface="+mj-ea"/>
                <a:cs typeface="+mj-cs"/>
              </a:rPr>
              <a:t>7,2% </a:t>
            </a:r>
            <a:r>
              <a:rPr lang="en-US" b="0" err="1">
                <a:latin typeface="+mj-lt"/>
                <a:ea typeface="+mj-ea"/>
                <a:cs typeface="+mj-cs"/>
              </a:rPr>
              <a:t>framleiðniaukning</a:t>
            </a:r>
            <a:r>
              <a:rPr lang="en-US" b="0">
                <a:latin typeface="+mj-lt"/>
                <a:ea typeface="+mj-ea"/>
                <a:cs typeface="+mj-cs"/>
              </a:rPr>
              <a:t> </a:t>
            </a:r>
            <a:r>
              <a:rPr lang="en-US" b="0" err="1">
                <a:latin typeface="+mj-lt"/>
                <a:ea typeface="+mj-ea"/>
                <a:cs typeface="+mj-cs"/>
              </a:rPr>
              <a:t>frá</a:t>
            </a:r>
            <a:r>
              <a:rPr lang="en-US" b="0">
                <a:latin typeface="+mj-lt"/>
                <a:ea typeface="+mj-ea"/>
                <a:cs typeface="+mj-cs"/>
              </a:rPr>
              <a:t>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168F1-63F0-2203-4DD8-0683C91B30A3}"/>
              </a:ext>
            </a:extLst>
          </p:cNvPr>
          <p:cNvSpPr txBox="1"/>
          <p:nvPr/>
        </p:nvSpPr>
        <p:spPr>
          <a:xfrm>
            <a:off x="6374387" y="1844674"/>
            <a:ext cx="5158800" cy="5413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endParaRPr lang="en-US" sz="1500" b="1" kern="1200">
              <a:latin typeface="+mn-lt"/>
              <a:ea typeface="+mn-ea"/>
              <a:cs typeface="+mn-cs"/>
            </a:endParaRPr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D9657CAB-BA0D-77B6-2443-E0054A55C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0327" y="3251824"/>
            <a:ext cx="4643393" cy="220220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s-IS" sz="2000">
                <a:latin typeface="+mj-lt"/>
                <a:ea typeface="+mj-ea"/>
                <a:cs typeface="+mj-cs"/>
              </a:rPr>
              <a:t>Stöðugildum hefur fækkað um 0,7% þegar leiðrétt er fyrir styttingu vinnuvikunnar</a:t>
            </a:r>
          </a:p>
          <a:p>
            <a:r>
              <a:rPr lang="is-IS" sz="2000">
                <a:latin typeface="+mj-lt"/>
                <a:ea typeface="+mj-ea"/>
                <a:cs typeface="+mj-cs"/>
              </a:rPr>
              <a:t>Fjöldi framleiddra DRG eininga hefur vaxið um 7,2% á hvert leiðrétt stöðugildi </a:t>
            </a:r>
          </a:p>
          <a:p>
            <a:pPr marL="0" indent="0">
              <a:buNone/>
            </a:pPr>
            <a:endParaRPr lang="is-IS" sz="20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091B1C6-DD43-B5E0-2EA7-D83730C96090}"/>
              </a:ext>
            </a:extLst>
          </p:cNvPr>
          <p:cNvGraphicFramePr/>
          <p:nvPr/>
        </p:nvGraphicFramePr>
        <p:xfrm>
          <a:off x="510378" y="2651675"/>
          <a:ext cx="5271296" cy="315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1486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624E-81D8-BC0B-660E-3B404D93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1" y="1155453"/>
            <a:ext cx="6289380" cy="4724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s-IS" sz="2800"/>
              <a:t>Þjónustutengd fjármögnun 2023</a:t>
            </a:r>
            <a:br>
              <a:rPr lang="is-IS" sz="2400"/>
            </a:br>
            <a:r>
              <a:rPr lang="is-IS" sz="2000" b="0">
                <a:solidFill>
                  <a:schemeClr val="tx1"/>
                </a:solidFill>
              </a:rPr>
              <a:t>4,3% umframframleiðsla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78F3-1BD8-CE76-4072-DF61894B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30" y="4022028"/>
            <a:ext cx="4692303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is-IS" sz="1500">
                <a:latin typeface="+mj-lt"/>
                <a:ea typeface="Tahoma"/>
                <a:cs typeface="Tahoma"/>
              </a:rPr>
              <a:t>Árið 2023 var fyrsta samningsárið þar sem samningurinn hafði áhrif á fjárveitingar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B64EE3-D489-6E09-0DD2-AB5CA585DE46}"/>
              </a:ext>
            </a:extLst>
          </p:cNvPr>
          <p:cNvSpPr txBox="1">
            <a:spLocks/>
          </p:cNvSpPr>
          <p:nvPr/>
        </p:nvSpPr>
        <p:spPr>
          <a:xfrm>
            <a:off x="6625192" y="5211366"/>
            <a:ext cx="4865178" cy="1488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5825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is-I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500">
                <a:latin typeface="+mj-lt"/>
                <a:ea typeface="Tahoma"/>
                <a:cs typeface="Tahoma"/>
              </a:rPr>
              <a:t>Vöxtur klínískrar starfsemi á síðustu fjórum árum mælt í DRG einingum er 10%</a:t>
            </a:r>
          </a:p>
          <a:p>
            <a:r>
              <a:rPr lang="is-IS" sz="1500">
                <a:latin typeface="+mj-lt"/>
                <a:ea typeface="Tahoma"/>
                <a:cs typeface="Tahoma"/>
              </a:rPr>
              <a:t>Framleiðsla vex í takt við lýðfræðilega þróun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E85370-9973-5E79-48CA-B38C7BBC75F5}"/>
              </a:ext>
            </a:extLst>
          </p:cNvPr>
          <p:cNvGraphicFramePr>
            <a:graphicFrameLocks noGrp="1"/>
          </p:cNvGraphicFramePr>
          <p:nvPr/>
        </p:nvGraphicFramePr>
        <p:xfrm>
          <a:off x="623211" y="2137956"/>
          <a:ext cx="4814073" cy="209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9430">
                  <a:extLst>
                    <a:ext uri="{9D8B030D-6E8A-4147-A177-3AD203B41FA5}">
                      <a16:colId xmlns:a16="http://schemas.microsoft.com/office/drawing/2014/main" val="374080367"/>
                    </a:ext>
                  </a:extLst>
                </a:gridCol>
                <a:gridCol w="874643">
                  <a:extLst>
                    <a:ext uri="{9D8B030D-6E8A-4147-A177-3AD203B41FA5}">
                      <a16:colId xmlns:a16="http://schemas.microsoft.com/office/drawing/2014/main" val="2429870862"/>
                    </a:ext>
                  </a:extLst>
                </a:gridCol>
              </a:tblGrid>
              <a:tr h="694720">
                <a:tc>
                  <a:txBody>
                    <a:bodyPr/>
                    <a:lstStyle/>
                    <a:p>
                      <a:r>
                        <a:rPr lang="is-IS"/>
                        <a:t>Þjónustutengd framleiðsla</a:t>
                      </a:r>
                    </a:p>
                    <a:p>
                      <a:r>
                        <a:rPr lang="is-IS" sz="1200"/>
                        <a:t>Landspítali</a:t>
                      </a:r>
                    </a:p>
                    <a:p>
                      <a:r>
                        <a:rPr lang="is-IS" sz="1200" b="0"/>
                        <a:t>Án biðlistaátaks, ósjúkratryggðra og sérsamninga við SÍ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/>
                        <a:t>2023</a:t>
                      </a:r>
                    </a:p>
                    <a:p>
                      <a:pPr algn="ctr"/>
                      <a:r>
                        <a:rPr lang="is-IS" sz="1200"/>
                        <a:t>alls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934869030"/>
                  </a:ext>
                </a:extLst>
              </a:tr>
              <a:tr h="434200">
                <a:tc>
                  <a:txBody>
                    <a:bodyPr/>
                    <a:lstStyle/>
                    <a:p>
                      <a:r>
                        <a:rPr lang="is-IS" sz="1200"/>
                        <a:t>Framleiðsluáætlun</a:t>
                      </a:r>
                      <a:r>
                        <a:rPr lang="is-IS" sz="1000"/>
                        <a:t>*</a:t>
                      </a:r>
                    </a:p>
                    <a:p>
                      <a:r>
                        <a:rPr lang="is-IS" sz="1200" b="1"/>
                        <a:t>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/>
                        <a:t>42.411</a:t>
                      </a:r>
                    </a:p>
                    <a:p>
                      <a:pPr algn="ctr"/>
                      <a:r>
                        <a:rPr lang="is-IS" sz="1200" b="1"/>
                        <a:t>44.249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2956582350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is-IS" sz="1200"/>
                        <a:t>Umframframleiðsla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/>
                        <a:t>4,3%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1754108573"/>
                  </a:ext>
                </a:extLst>
              </a:tr>
              <a:tr h="347360">
                <a:tc gridSpan="2">
                  <a:txBody>
                    <a:bodyPr/>
                    <a:lstStyle/>
                    <a:p>
                      <a:r>
                        <a:rPr lang="is-IS" sz="1000"/>
                        <a:t>*</a:t>
                      </a:r>
                      <a:r>
                        <a:rPr lang="is-IS" sz="1200"/>
                        <a:t>Endurskoðuð áætlun m.v. viðbótarfjárveitingar innan ársins</a:t>
                      </a:r>
                    </a:p>
                  </a:txBody>
                  <a:tcPr marT="90000" marB="90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s-IS" sz="1200" b="1"/>
                    </a:p>
                  </a:txBody>
                  <a:tcPr marT="90000" marB="90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58422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83F077-A4B3-4480-45B1-79FC155F0C1C}"/>
              </a:ext>
            </a:extLst>
          </p:cNvPr>
          <p:cNvGraphicFramePr/>
          <p:nvPr/>
        </p:nvGraphicFramePr>
        <p:xfrm>
          <a:off x="6017580" y="1017772"/>
          <a:ext cx="5696667" cy="425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687663-5A83-B025-D16E-7725E22024B2}"/>
              </a:ext>
            </a:extLst>
          </p:cNvPr>
          <p:cNvCxnSpPr>
            <a:cxnSpLocks/>
          </p:cNvCxnSpPr>
          <p:nvPr/>
        </p:nvCxnSpPr>
        <p:spPr>
          <a:xfrm flipV="1">
            <a:off x="7176703" y="1814522"/>
            <a:ext cx="3912041" cy="254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F0C536-CB43-FEDB-CAFA-37ADED65571B}"/>
              </a:ext>
            </a:extLst>
          </p:cNvPr>
          <p:cNvSpPr txBox="1"/>
          <p:nvPr/>
        </p:nvSpPr>
        <p:spPr>
          <a:xfrm>
            <a:off x="8819061" y="1656972"/>
            <a:ext cx="667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s-IS" sz="1200" b="1">
                <a:solidFill>
                  <a:schemeClr val="tx2"/>
                </a:solidFill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384790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6. Mannauður</a:t>
            </a:r>
          </a:p>
        </p:txBody>
      </p:sp>
    </p:spTree>
    <p:extLst>
      <p:ext uri="{BB962C8B-B14F-4D97-AF65-F5344CB8AC3E}">
        <p14:creationId xmlns:p14="http://schemas.microsoft.com/office/powerpoint/2010/main" val="202156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14392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600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34062"/>
              </p:ext>
            </p:extLst>
          </p:nvPr>
        </p:nvGraphicFramePr>
        <p:xfrm>
          <a:off x="631371" y="2152649"/>
          <a:ext cx="10896599" cy="4326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479151"/>
          </a:xfrm>
        </p:spPr>
        <p:txBody>
          <a:bodyPr/>
          <a:lstStyle/>
          <a:p>
            <a:pPr algn="ctr"/>
            <a:r>
              <a:rPr lang="is-IS" sz="2700"/>
              <a:t>Á spítalanum starfa um 6.300 manns í um 5.000 stöðugildum </a:t>
            </a:r>
            <a:endParaRPr lang="en-US" sz="27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965C4-762A-9288-AF6C-972A4FC55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403" r="5555" b="8723"/>
          <a:stretch/>
        </p:blipFill>
        <p:spPr bwMode="auto">
          <a:xfrm>
            <a:off x="1993024" y="1489841"/>
            <a:ext cx="8205951" cy="5210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579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0AF05-59B4-B0DE-14B1-661CDE07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02" y="1535036"/>
            <a:ext cx="7181195" cy="51334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24C4D-7CC4-1312-524E-60D93F44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5" y="1981904"/>
            <a:ext cx="11937309" cy="349328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1-10,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10 er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7,6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E43EB-AB67-096F-C783-4199414D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83" y="2124402"/>
            <a:ext cx="10219433" cy="34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5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7. Menntun og vísindi</a:t>
            </a:r>
          </a:p>
        </p:txBody>
      </p:sp>
    </p:spTree>
    <p:extLst>
      <p:ext uri="{BB962C8B-B14F-4D97-AF65-F5344CB8AC3E}">
        <p14:creationId xmlns:p14="http://schemas.microsoft.com/office/powerpoint/2010/main" val="2915859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47" y="874992"/>
            <a:ext cx="4639053" cy="9538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is-IS" dirty="0"/>
              <a:t>2.006 </a:t>
            </a:r>
            <a:r>
              <a:rPr lang="is-IS" b="0"/>
              <a:t>nemendur í heilbrigðisvísindum árið 2023</a:t>
            </a:r>
            <a:endParaRPr lang="en-US" b="0" dirty="0"/>
          </a:p>
        </p:txBody>
      </p:sp>
      <p:pic>
        <p:nvPicPr>
          <p:cNvPr id="8" name="Picture Placeholder 7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402AF7D6-D7A2-0F3E-59B3-26635B57D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22631"/>
          <a:stretch/>
        </p:blipFill>
        <p:spPr>
          <a:xfrm>
            <a:off x="6096000" y="1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E9166-F0EA-057F-4F24-6807B51C7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7" y="3176752"/>
            <a:ext cx="5101015" cy="2198250"/>
          </a:xfrm>
        </p:spPr>
        <p:txBody>
          <a:bodyPr numCol="2" spcCol="180000">
            <a:normAutofit fontScale="77500" lnSpcReduction="20000"/>
          </a:bodyPr>
          <a:lstStyle/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>
                <a:latin typeface="+mn-lt"/>
              </a:rPr>
              <a:t>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Sálfræði 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Sjúkraflutningamenn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9CF90-C73A-242F-553A-1D3278518D1F}"/>
              </a:ext>
            </a:extLst>
          </p:cNvPr>
          <p:cNvSpPr txBox="1">
            <a:spLocks/>
          </p:cNvSpPr>
          <p:nvPr/>
        </p:nvSpPr>
        <p:spPr>
          <a:xfrm>
            <a:off x="618747" y="1824859"/>
            <a:ext cx="4639053" cy="9538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s-IS" b="0"/>
              <a:t>þar af </a:t>
            </a:r>
            <a:r>
              <a:rPr lang="is-IS"/>
              <a:t>716</a:t>
            </a:r>
            <a:r>
              <a:rPr lang="is-IS" b="0"/>
              <a:t> háskólanemar </a:t>
            </a:r>
            <a:br>
              <a:rPr lang="is-IS" b="0"/>
            </a:br>
            <a:r>
              <a:rPr lang="is-IS" b="0"/>
              <a:t>á framhaldsstigi</a:t>
            </a:r>
            <a:endParaRPr lang="en-US" b="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Vísindin 2023 í tölum</a:t>
            </a:r>
            <a:endParaRPr lang="en-US" sz="30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6003E3-5253-4DCB-174A-71F5571C9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0805" r="24766" b="43103"/>
          <a:stretch/>
        </p:blipFill>
        <p:spPr>
          <a:xfrm>
            <a:off x="504497" y="1941440"/>
            <a:ext cx="5521298" cy="441924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0A961DA-A56C-6C2D-4327-2A5B8A773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56412" r="24766" b="4712"/>
          <a:stretch/>
        </p:blipFill>
        <p:spPr>
          <a:xfrm>
            <a:off x="6334371" y="2028153"/>
            <a:ext cx="5521298" cy="372732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2341-25AB-04D6-37DE-510C2B9C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Árangursvísar í vísindastarfsemi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A9D1426-A2F7-2610-3A79-8962184A9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076" y="1949312"/>
            <a:ext cx="6118499" cy="407141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FEC12BB-6E8E-5D14-F302-E27DA0B9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2425" y="1949312"/>
            <a:ext cx="6118499" cy="40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977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2341-25AB-04D6-37DE-510C2B9C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Árangursvísar í vísindastarfsemi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486B343-257D-6BB4-C44C-A96E14E8C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949312"/>
            <a:ext cx="6118499" cy="407141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E4C612A-054F-30E2-8F7A-0BA781BE8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77" y="1949312"/>
            <a:ext cx="6118499" cy="40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7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8. Nokkrir áfangar úr sögu Landspítala</a:t>
            </a:r>
          </a:p>
        </p:txBody>
      </p:sp>
    </p:spTree>
    <p:extLst>
      <p:ext uri="{BB962C8B-B14F-4D97-AF65-F5344CB8AC3E}">
        <p14:creationId xmlns:p14="http://schemas.microsoft.com/office/powerpoint/2010/main" val="326316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4DBDEBD-651F-5B6D-3486-02136A78B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870972"/>
              </p:ext>
            </p:extLst>
          </p:nvPr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01109" y="2644655"/>
            <a:ext cx="101152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r>
              <a:rPr lang="nn-NO" sz="1400" b="1">
                <a:solidFill>
                  <a:schemeClr val="tx2"/>
                </a:solidFill>
                <a:latin typeface="+mj-lt"/>
              </a:rPr>
              <a:t>1930</a:t>
            </a:r>
            <a:r>
              <a:rPr lang="nn-NO" sz="1400">
                <a:latin typeface="+mj-lt"/>
              </a:rPr>
              <a:t>  </a:t>
            </a:r>
            <a:r>
              <a:rPr lang="nn-NO" sz="1400" dirty="0">
                <a:latin typeface="+mj-lt"/>
              </a:rPr>
              <a:t>Landspítalinn tekinn í notkun</a:t>
            </a:r>
          </a:p>
          <a:p>
            <a:r>
              <a:rPr lang="nn-NO" sz="1400" b="1" dirty="0">
                <a:solidFill>
                  <a:schemeClr val="tx2"/>
                </a:solidFill>
                <a:latin typeface="+mj-lt"/>
              </a:rPr>
              <a:t>1955 </a:t>
            </a:r>
            <a:r>
              <a:rPr lang="nn-NO" sz="1400" dirty="0">
                <a:latin typeface="+mj-lt"/>
              </a:rPr>
              <a:t> Hjúkrunarspítalinn opnaður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1996</a:t>
            </a:r>
            <a:r>
              <a:rPr lang="is-IS" sz="1400" dirty="0">
                <a:latin typeface="+mj-lt"/>
              </a:rPr>
              <a:t>  Sjúkrahús Reykjavíkur stofnað með sameiningu Borgarspítalans (1967) og St. Jósefsspítala Landakoti (1902)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1999</a:t>
            </a:r>
            <a:r>
              <a:rPr lang="is-IS" sz="1400" dirty="0">
                <a:latin typeface="+mj-lt"/>
              </a:rPr>
              <a:t>  Ríkisspítalar (Landspítalinn) og Sjúkrahús Reykjavíkur undir eina stjórn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2000</a:t>
            </a:r>
            <a:r>
              <a:rPr lang="is-IS" sz="1400" dirty="0">
                <a:latin typeface="+mj-lt"/>
              </a:rPr>
              <a:t>  Ríkisspítalar (Landspítalinn) og Sjúkrahús Reykjavíkur sameinast í Landspítala - háskólasjúkrahús (Landspítali frá 2007)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2003</a:t>
            </a:r>
            <a:r>
              <a:rPr lang="is-IS" sz="1400">
                <a:latin typeface="+mj-lt"/>
              </a:rPr>
              <a:t>  Nýr </a:t>
            </a:r>
            <a:r>
              <a:rPr lang="is-IS" sz="1400" dirty="0">
                <a:latin typeface="+mj-lt"/>
              </a:rPr>
              <a:t>barnaspítali opnaður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2011  </a:t>
            </a:r>
            <a:r>
              <a:rPr lang="is-IS" sz="1400">
                <a:latin typeface="+mj-lt"/>
              </a:rPr>
              <a:t>St</a:t>
            </a:r>
            <a:r>
              <a:rPr lang="is-IS" sz="1400" dirty="0" err="1">
                <a:latin typeface="+mj-lt"/>
              </a:rPr>
              <a:t>.Jósefsspítali</a:t>
            </a:r>
            <a:r>
              <a:rPr lang="is-IS" sz="1400" dirty="0">
                <a:latin typeface="+mj-lt"/>
              </a:rPr>
              <a:t> í Hafnarfirði sameinast Landspítala 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2018</a:t>
            </a:r>
            <a:r>
              <a:rPr lang="is-IS" sz="1400">
                <a:latin typeface="+mj-lt"/>
              </a:rPr>
              <a:t>  Tekin </a:t>
            </a:r>
            <a:r>
              <a:rPr lang="is-IS" sz="1400" dirty="0">
                <a:latin typeface="+mj-lt"/>
              </a:rPr>
              <a:t>ný skóflustunga að meðferðarkjarna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2019</a:t>
            </a:r>
            <a:r>
              <a:rPr lang="is-IS" sz="1400">
                <a:latin typeface="+mj-lt"/>
              </a:rPr>
              <a:t>  Nýtt </a:t>
            </a:r>
            <a:r>
              <a:rPr lang="is-IS" sz="1400" dirty="0">
                <a:latin typeface="+mj-lt"/>
              </a:rPr>
              <a:t>sjúkrahótel opnað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2021</a:t>
            </a:r>
            <a:r>
              <a:rPr lang="is-IS" sz="1400">
                <a:latin typeface="+mj-lt"/>
              </a:rPr>
              <a:t>  Opnað </a:t>
            </a:r>
            <a:r>
              <a:rPr lang="is-IS" sz="1400" dirty="0">
                <a:latin typeface="+mj-lt"/>
              </a:rPr>
              <a:t>göngudeildarhús </a:t>
            </a:r>
            <a:r>
              <a:rPr lang="is-IS" sz="1400">
                <a:latin typeface="+mj-lt"/>
              </a:rPr>
              <a:t>við Eiríksgötu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24446" y="866699"/>
            <a:ext cx="2546923" cy="169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4867" y="834876"/>
            <a:ext cx="2583543" cy="16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67345" y="864202"/>
            <a:ext cx="2573014" cy="168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08427" y="864202"/>
            <a:ext cx="2543523" cy="170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94867" y="834876"/>
            <a:ext cx="878315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Hringbraut</a:t>
            </a:r>
            <a:endParaRPr lang="is-IS" sz="900" b="1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601506" y="868944"/>
            <a:ext cx="85640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Fossvogur</a:t>
            </a:r>
            <a:endParaRPr lang="is-IS" sz="900" b="1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219796" y="864202"/>
            <a:ext cx="764077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Landakot</a:t>
            </a:r>
            <a:endParaRPr lang="is-IS" sz="900" b="1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8967345" y="869704"/>
            <a:ext cx="1443881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Barnaspítali Hringsins </a:t>
            </a:r>
            <a:endParaRPr lang="is-IS" sz="900" b="1" dirty="0"/>
          </a:p>
        </p:txBody>
      </p:sp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007295" y="5075486"/>
            <a:ext cx="2533063" cy="1664990"/>
          </a:xfrm>
          <a:prstGeom prst="rect">
            <a:avLst/>
          </a:prstGeom>
          <a:noFill/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4735" y="5083612"/>
            <a:ext cx="2577292" cy="16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90228" y="5083612"/>
            <a:ext cx="2436512" cy="1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246444" y="5075486"/>
            <a:ext cx="2541148" cy="165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74735" y="5083612"/>
            <a:ext cx="872586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Eiríksstaðir</a:t>
            </a:r>
            <a:endParaRPr lang="is-IS" sz="900" b="1" dirty="0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588501" y="5078645"/>
            <a:ext cx="704420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Kleppur</a:t>
            </a:r>
            <a:endParaRPr lang="is-IS" sz="900" b="1" dirty="0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6252284" y="5086597"/>
            <a:ext cx="103453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Geðdeildahús</a:t>
            </a:r>
            <a:endParaRPr lang="is-IS" sz="900" b="1" dirty="0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9007295" y="5075486"/>
            <a:ext cx="76278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Grensás </a:t>
            </a:r>
            <a:endParaRPr lang="is-IS" sz="9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83653"/>
          </a:xfrm>
        </p:spPr>
        <p:txBody>
          <a:bodyPr/>
          <a:lstStyle/>
          <a:p>
            <a:r>
              <a:rPr lang="is-IS" sz="3600" dirty="0"/>
              <a:t>Áfangar í Landspítalasögunni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02188" y="4490325"/>
            <a:ext cx="10303469" cy="2820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cxnSp>
        <p:nvCxnSpPr>
          <p:cNvPr id="23" name="Straight Connector 22"/>
          <p:cNvCxnSpPr>
            <a:stCxn id="27" idx="0"/>
            <a:endCxn id="24" idx="2"/>
          </p:cNvCxnSpPr>
          <p:nvPr/>
        </p:nvCxnSpPr>
        <p:spPr bwMode="auto">
          <a:xfrm rot="5400000" flipH="1" flipV="1">
            <a:off x="889941" y="3916167"/>
            <a:ext cx="535979" cy="3287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69472" y="3359155"/>
            <a:ext cx="1305669" cy="4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Landakotsspítali tók til starfa </a:t>
            </a:r>
          </a:p>
        </p:txBody>
      </p:sp>
      <p:sp>
        <p:nvSpPr>
          <p:cNvPr id="26" name="Rectangle 5"/>
          <p:cNvSpPr/>
          <p:nvPr/>
        </p:nvSpPr>
        <p:spPr bwMode="auto">
          <a:xfrm>
            <a:off x="703750" y="4490319"/>
            <a:ext cx="57142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1902</a:t>
            </a:r>
          </a:p>
        </p:txBody>
      </p:sp>
      <p:sp>
        <p:nvSpPr>
          <p:cNvPr id="27" name="Isosceles Triangle 26"/>
          <p:cNvSpPr/>
          <p:nvPr/>
        </p:nvSpPr>
        <p:spPr bwMode="auto">
          <a:xfrm>
            <a:off x="923439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409558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1907</a:t>
            </a:r>
          </a:p>
        </p:txBody>
      </p:sp>
      <p:sp>
        <p:nvSpPr>
          <p:cNvPr id="33" name="Isosceles Triangle 32"/>
          <p:cNvSpPr/>
          <p:nvPr/>
        </p:nvSpPr>
        <p:spPr bwMode="auto">
          <a:xfrm rot="10800000">
            <a:off x="1584062" y="4772330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0" name="Straight Connector 29"/>
          <p:cNvCxnSpPr>
            <a:stCxn id="33" idx="0"/>
            <a:endCxn id="31" idx="0"/>
          </p:cNvCxnSpPr>
          <p:nvPr/>
        </p:nvCxnSpPr>
        <p:spPr bwMode="auto">
          <a:xfrm rot="5400000">
            <a:off x="1356582" y="5110434"/>
            <a:ext cx="493910" cy="1012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915646" y="5408568"/>
            <a:ext cx="1272950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Kleppsspítali tekinn í notkun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3636195" y="1521963"/>
            <a:ext cx="2120202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695790" y="5408568"/>
            <a:ext cx="1201277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Hvítabandið tekið í notkun</a:t>
            </a:r>
          </a:p>
        </p:txBody>
      </p:sp>
      <p:cxnSp>
        <p:nvCxnSpPr>
          <p:cNvPr id="37" name="Straight Connector 36"/>
          <p:cNvCxnSpPr>
            <a:endCxn id="36" idx="0"/>
          </p:cNvCxnSpPr>
          <p:nvPr/>
        </p:nvCxnSpPr>
        <p:spPr bwMode="auto">
          <a:xfrm rot="16200000" flipH="1">
            <a:off x="6042462" y="5153281"/>
            <a:ext cx="493910" cy="155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Isosceles Triangle 18"/>
          <p:cNvSpPr/>
          <p:nvPr/>
        </p:nvSpPr>
        <p:spPr bwMode="auto">
          <a:xfrm rot="10800000">
            <a:off x="6209955" y="4772330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977802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6993709" y="5620906"/>
            <a:ext cx="2190656" cy="9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Landspítalinn og Sjúkrahús Reykjavíkur sameinast í Landspítala - háskólasjúkrahús, </a:t>
            </a:r>
          </a:p>
          <a:p>
            <a:pPr algn="ctr"/>
            <a:r>
              <a:rPr lang="is-IS" sz="1200" dirty="0">
                <a:latin typeface="+mj-lt"/>
              </a:rPr>
              <a:t>nú Landspítali</a:t>
            </a:r>
          </a:p>
        </p:txBody>
      </p:sp>
      <p:cxnSp>
        <p:nvCxnSpPr>
          <p:cNvPr id="43" name="Straight Connector 42"/>
          <p:cNvCxnSpPr>
            <a:stCxn id="45" idx="0"/>
            <a:endCxn id="42" idx="0"/>
          </p:cNvCxnSpPr>
          <p:nvPr/>
        </p:nvCxnSpPr>
        <p:spPr bwMode="auto">
          <a:xfrm flipH="1">
            <a:off x="8089037" y="4914121"/>
            <a:ext cx="193201" cy="7067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 bwMode="auto">
          <a:xfrm rot="10800000">
            <a:off x="8212124" y="4772335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983087" y="4490324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6923594" y="2653346"/>
            <a:ext cx="1554961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Landspítalinn og Sjúkrahús Reykjavíkur undir eina stjórn</a:t>
            </a:r>
          </a:p>
        </p:txBody>
      </p:sp>
      <p:cxnSp>
        <p:nvCxnSpPr>
          <p:cNvPr id="49" name="Straight Connector 48"/>
          <p:cNvCxnSpPr>
            <a:stCxn id="52" idx="0"/>
            <a:endCxn id="48" idx="2"/>
          </p:cNvCxnSpPr>
          <p:nvPr/>
        </p:nvCxnSpPr>
        <p:spPr bwMode="auto">
          <a:xfrm flipV="1">
            <a:off x="7648880" y="3468941"/>
            <a:ext cx="52195" cy="8795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 bwMode="auto">
          <a:xfrm>
            <a:off x="7347391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1999</a:t>
            </a:r>
          </a:p>
        </p:txBody>
      </p:sp>
      <p:sp>
        <p:nvSpPr>
          <p:cNvPr id="52" name="Isosceles Triangle 51"/>
          <p:cNvSpPr/>
          <p:nvPr/>
        </p:nvSpPr>
        <p:spPr bwMode="auto">
          <a:xfrm>
            <a:off x="7577987" y="4348534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54" name="Rectangle 22"/>
          <p:cNvSpPr>
            <a:spLocks noChangeArrowheads="1"/>
          </p:cNvSpPr>
          <p:nvPr/>
        </p:nvSpPr>
        <p:spPr bwMode="auto">
          <a:xfrm>
            <a:off x="1224148" y="1875870"/>
            <a:ext cx="1307158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Vífilsstaðaspítali tók til starfa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(Starfsemi hætt 2002)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5" name="Straight Connector 54"/>
          <p:cNvCxnSpPr>
            <a:stCxn id="58" idx="0"/>
            <a:endCxn id="54" idx="2"/>
          </p:cNvCxnSpPr>
          <p:nvPr/>
        </p:nvCxnSpPr>
        <p:spPr bwMode="auto">
          <a:xfrm flipH="1" flipV="1">
            <a:off x="1877728" y="2631050"/>
            <a:ext cx="506409" cy="17174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Rectangle 7"/>
          <p:cNvSpPr/>
          <p:nvPr/>
        </p:nvSpPr>
        <p:spPr bwMode="auto">
          <a:xfrm>
            <a:off x="2071741" y="4490323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1910</a:t>
            </a:r>
          </a:p>
        </p:txBody>
      </p:sp>
      <p:sp>
        <p:nvSpPr>
          <p:cNvPr id="58" name="Isosceles Triangle 57"/>
          <p:cNvSpPr/>
          <p:nvPr/>
        </p:nvSpPr>
        <p:spPr bwMode="auto">
          <a:xfrm>
            <a:off x="2313244" y="4348538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3" name="Rectangle 8"/>
          <p:cNvSpPr/>
          <p:nvPr/>
        </p:nvSpPr>
        <p:spPr bwMode="auto">
          <a:xfrm>
            <a:off x="3320419" y="4490318"/>
            <a:ext cx="571421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1930</a:t>
            </a:r>
          </a:p>
        </p:txBody>
      </p:sp>
      <p:sp>
        <p:nvSpPr>
          <p:cNvPr id="64" name="Isosceles Triangle 63"/>
          <p:cNvSpPr/>
          <p:nvPr/>
        </p:nvSpPr>
        <p:spPr bwMode="auto">
          <a:xfrm rot="10800000">
            <a:off x="3522969" y="4772329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2717444" y="5338271"/>
            <a:ext cx="1131657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 tekinn í notkun</a:t>
            </a:r>
          </a:p>
        </p:txBody>
      </p:sp>
      <p:cxnSp>
        <p:nvCxnSpPr>
          <p:cNvPr id="62" name="Straight Connector 61"/>
          <p:cNvCxnSpPr>
            <a:stCxn id="64" idx="0"/>
            <a:endCxn id="61" idx="0"/>
          </p:cNvCxnSpPr>
          <p:nvPr/>
        </p:nvCxnSpPr>
        <p:spPr bwMode="auto">
          <a:xfrm flipH="1">
            <a:off x="3283273" y="4914115"/>
            <a:ext cx="310589" cy="4241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Rectangle 9"/>
          <p:cNvSpPr/>
          <p:nvPr/>
        </p:nvSpPr>
        <p:spPr bwMode="auto">
          <a:xfrm>
            <a:off x="3918889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1946</a:t>
            </a:r>
          </a:p>
        </p:txBody>
      </p:sp>
      <p:sp>
        <p:nvSpPr>
          <p:cNvPr id="70" name="Isosceles Triangle 69"/>
          <p:cNvSpPr/>
          <p:nvPr/>
        </p:nvSpPr>
        <p:spPr bwMode="auto">
          <a:xfrm>
            <a:off x="4122168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7" name="Rectangle 57"/>
          <p:cNvSpPr>
            <a:spLocks noChangeArrowheads="1"/>
          </p:cNvSpPr>
          <p:nvPr/>
        </p:nvSpPr>
        <p:spPr bwMode="auto">
          <a:xfrm>
            <a:off x="3177974" y="3359155"/>
            <a:ext cx="1553403" cy="42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Arnarholt opnað</a:t>
            </a:r>
          </a:p>
          <a:p>
            <a:pPr algn="ctr"/>
            <a:r>
              <a:rPr lang="is-IS" sz="1000">
                <a:latin typeface="+mj-lt"/>
              </a:rPr>
              <a:t>(Starfsemi hætt 2005)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8" name="Straight Connector 67"/>
          <p:cNvCxnSpPr>
            <a:stCxn id="70" idx="0"/>
            <a:endCxn id="67" idx="2"/>
          </p:cNvCxnSpPr>
          <p:nvPr/>
        </p:nvCxnSpPr>
        <p:spPr bwMode="auto">
          <a:xfrm rot="16200000" flipV="1">
            <a:off x="3791078" y="3947329"/>
            <a:ext cx="565581" cy="236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5" name="Rectangle 10"/>
          <p:cNvSpPr/>
          <p:nvPr/>
        </p:nvSpPr>
        <p:spPr bwMode="auto">
          <a:xfrm>
            <a:off x="4943836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1960</a:t>
            </a:r>
          </a:p>
        </p:txBody>
      </p:sp>
      <p:sp>
        <p:nvSpPr>
          <p:cNvPr id="76" name="Isosceles Triangle 16"/>
          <p:cNvSpPr/>
          <p:nvPr/>
        </p:nvSpPr>
        <p:spPr bwMode="auto">
          <a:xfrm rot="10800000">
            <a:off x="5146840" y="4772337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3" name="Rectangle 60"/>
          <p:cNvSpPr>
            <a:spLocks noChangeArrowheads="1"/>
          </p:cNvSpPr>
          <p:nvPr/>
        </p:nvSpPr>
        <p:spPr bwMode="auto">
          <a:xfrm>
            <a:off x="4273108" y="5338165"/>
            <a:ext cx="1483289" cy="93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Fæðingarheimili Reykjavíkur tekið í notkun</a:t>
            </a:r>
            <a:br>
              <a:rPr lang="is-IS" sz="1200">
                <a:latin typeface="+mj-lt"/>
              </a:rPr>
            </a:br>
            <a:r>
              <a:rPr lang="is-IS" sz="1000">
                <a:latin typeface="+mj-lt"/>
              </a:rPr>
              <a:t>(Starfsemi endanlega hætt 1995)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4" name="Straight Connector 73"/>
          <p:cNvCxnSpPr>
            <a:endCxn id="73" idx="0"/>
          </p:cNvCxnSpPr>
          <p:nvPr/>
        </p:nvCxnSpPr>
        <p:spPr bwMode="auto">
          <a:xfrm rot="5400000">
            <a:off x="4903351" y="5025524"/>
            <a:ext cx="423797" cy="2009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1" name="Rectangle 32"/>
          <p:cNvSpPr/>
          <p:nvPr/>
        </p:nvSpPr>
        <p:spPr bwMode="auto">
          <a:xfrm>
            <a:off x="5499137" y="4490322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1967</a:t>
            </a:r>
          </a:p>
        </p:txBody>
      </p:sp>
      <p:sp>
        <p:nvSpPr>
          <p:cNvPr id="82" name="Isosceles Triangle 81"/>
          <p:cNvSpPr/>
          <p:nvPr/>
        </p:nvSpPr>
        <p:spPr bwMode="auto">
          <a:xfrm>
            <a:off x="5732849" y="4348536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9" name="Rectangle 64"/>
          <p:cNvSpPr>
            <a:spLocks noChangeArrowheads="1"/>
          </p:cNvSpPr>
          <p:nvPr/>
        </p:nvSpPr>
        <p:spPr bwMode="auto">
          <a:xfrm>
            <a:off x="5049663" y="2935431"/>
            <a:ext cx="1625074" cy="45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Borgarspítalinn opnaður</a:t>
            </a:r>
          </a:p>
        </p:txBody>
      </p:sp>
      <p:cxnSp>
        <p:nvCxnSpPr>
          <p:cNvPr id="80" name="Straight Connector 79"/>
          <p:cNvCxnSpPr>
            <a:stCxn id="82" idx="0"/>
          </p:cNvCxnSpPr>
          <p:nvPr/>
        </p:nvCxnSpPr>
        <p:spPr bwMode="auto">
          <a:xfrm flipV="1">
            <a:off x="5803742" y="3388539"/>
            <a:ext cx="47617" cy="9599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7" name="Rectangle 36"/>
          <p:cNvSpPr/>
          <p:nvPr/>
        </p:nvSpPr>
        <p:spPr bwMode="auto">
          <a:xfrm>
            <a:off x="9079973" y="4476805"/>
            <a:ext cx="55833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88" name="Isosceles Triangle 40"/>
          <p:cNvSpPr/>
          <p:nvPr/>
        </p:nvSpPr>
        <p:spPr bwMode="auto">
          <a:xfrm>
            <a:off x="9305895" y="4354491"/>
            <a:ext cx="141784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85" name="Rectangle 68"/>
          <p:cNvSpPr>
            <a:spLocks noChangeArrowheads="1"/>
          </p:cNvSpPr>
          <p:nvPr/>
        </p:nvSpPr>
        <p:spPr bwMode="auto">
          <a:xfrm>
            <a:off x="8053201" y="2016095"/>
            <a:ext cx="1590796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St. Jósefsspítali Hafnarfirði  sameinast Landspítala</a:t>
            </a:r>
          </a:p>
        </p:txBody>
      </p:sp>
      <p:cxnSp>
        <p:nvCxnSpPr>
          <p:cNvPr id="86" name="Straight Connector 85"/>
          <p:cNvCxnSpPr>
            <a:stCxn id="88" idx="0"/>
            <a:endCxn id="85" idx="2"/>
          </p:cNvCxnSpPr>
          <p:nvPr/>
        </p:nvCxnSpPr>
        <p:spPr bwMode="auto">
          <a:xfrm flipH="1" flipV="1">
            <a:off x="8848599" y="2831690"/>
            <a:ext cx="528187" cy="152280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400497" y="2511567"/>
            <a:ext cx="1801088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5580532" y="1945982"/>
            <a:ext cx="2332442" cy="99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Sjúkrahús Reykjavíkur stofnað með sameiningu Borgarspítalans og </a:t>
            </a:r>
            <a:br>
              <a:rPr lang="is-IS" sz="1200">
                <a:latin typeface="+mj-lt"/>
              </a:rPr>
            </a:br>
            <a:r>
              <a:rPr lang="is-IS" sz="1200">
                <a:latin typeface="+mj-lt"/>
              </a:rPr>
              <a:t>St. Jósefsspítala Landakoti 1996</a:t>
            </a:r>
          </a:p>
        </p:txBody>
      </p:sp>
      <p:cxnSp>
        <p:nvCxnSpPr>
          <p:cNvPr id="93" name="Straight Connector 92"/>
          <p:cNvCxnSpPr>
            <a:stCxn id="96" idx="0"/>
            <a:endCxn id="92" idx="2"/>
          </p:cNvCxnSpPr>
          <p:nvPr/>
        </p:nvCxnSpPr>
        <p:spPr bwMode="auto">
          <a:xfrm flipH="1" flipV="1">
            <a:off x="6746753" y="2942821"/>
            <a:ext cx="317847" cy="140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 bwMode="auto">
          <a:xfrm>
            <a:off x="6781810" y="4490321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1996</a:t>
            </a:r>
          </a:p>
        </p:txBody>
      </p:sp>
      <p:sp>
        <p:nvSpPr>
          <p:cNvPr id="96" name="Isosceles Triangle 95"/>
          <p:cNvSpPr/>
          <p:nvPr/>
        </p:nvSpPr>
        <p:spPr bwMode="auto">
          <a:xfrm>
            <a:off x="6993709" y="4348536"/>
            <a:ext cx="141784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2707440" y="4490322"/>
            <a:ext cx="571420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1926</a:t>
            </a:r>
          </a:p>
        </p:txBody>
      </p:sp>
      <p:cxnSp>
        <p:nvCxnSpPr>
          <p:cNvPr id="99" name="Straight Connector 98"/>
          <p:cNvCxnSpPr>
            <a:stCxn id="100" idx="0"/>
          </p:cNvCxnSpPr>
          <p:nvPr/>
        </p:nvCxnSpPr>
        <p:spPr bwMode="auto">
          <a:xfrm flipV="1">
            <a:off x="2990231" y="2937344"/>
            <a:ext cx="143682" cy="142677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0" name="Isosceles Triangle 99"/>
          <p:cNvSpPr/>
          <p:nvPr/>
        </p:nvSpPr>
        <p:spPr bwMode="auto">
          <a:xfrm>
            <a:off x="2919339" y="4364118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7912971" y="3500945"/>
            <a:ext cx="1271391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548670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8760565" y="4348537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8548667" y="4135297"/>
            <a:ext cx="282791" cy="2132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439035" y="4490246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4625623" y="4348899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4695737" y="2277143"/>
            <a:ext cx="559" cy="2071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177213" y="3389948"/>
            <a:ext cx="1449011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015677" y="4478420"/>
            <a:ext cx="584595" cy="30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123121" y="4357582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9901719" y="3843056"/>
            <a:ext cx="292294" cy="5145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9786373" y="4766385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EFB46B00-D329-4AE6-B600-EF41DDC1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291" y="5408494"/>
            <a:ext cx="1365772" cy="8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  <a:cs typeface="Calibri" panose="020F0502020204030204" pitchFamily="34" charset="0"/>
              </a:rPr>
              <a:t>Tekin fyrsta skóflustunga nýs meðferðakjarna við Hringbraut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1026AA4-D903-49FF-8E37-C24788233241}"/>
              </a:ext>
            </a:extLst>
          </p:cNvPr>
          <p:cNvCxnSpPr>
            <a:cxnSpLocks/>
            <a:endCxn id="116" idx="0"/>
          </p:cNvCxnSpPr>
          <p:nvPr/>
        </p:nvCxnSpPr>
        <p:spPr bwMode="auto">
          <a:xfrm>
            <a:off x="9839129" y="4914043"/>
            <a:ext cx="97048" cy="4944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9" name="Isosceles Triangle 18">
            <a:extLst>
              <a:ext uri="{FF2B5EF4-FFF2-40B4-BE49-F238E27FC236}">
                <a16:creationId xmlns:a16="http://schemas.microsoft.com/office/drawing/2014/main" id="{149079C6-BCF3-4661-8187-3A81F4947603}"/>
              </a:ext>
            </a:extLst>
          </p:cNvPr>
          <p:cNvSpPr/>
          <p:nvPr/>
        </p:nvSpPr>
        <p:spPr bwMode="auto">
          <a:xfrm rot="10800000">
            <a:off x="9767458" y="4772257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9D2375E-1155-49FF-8B9F-F224C125C7B3}"/>
              </a:ext>
            </a:extLst>
          </p:cNvPr>
          <p:cNvSpPr/>
          <p:nvPr/>
        </p:nvSpPr>
        <p:spPr bwMode="auto">
          <a:xfrm>
            <a:off x="9535304" y="4490246"/>
            <a:ext cx="569847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0503790" y="4462237"/>
            <a:ext cx="584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>
                <a:solidFill>
                  <a:schemeClr val="bg1">
                    <a:lumMod val="95000"/>
                  </a:schemeClr>
                </a:solidFill>
                <a:latin typeface="+mj-lt"/>
              </a:rPr>
              <a:t>2021</a:t>
            </a:r>
            <a:endParaRPr lang="is-I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9799117" y="2608035"/>
            <a:ext cx="1602309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0748658" y="3061143"/>
            <a:ext cx="47430" cy="14010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0725195" y="4342773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 dirty="0"/>
              <a:t>Mikilvægir klínískir </a:t>
            </a:r>
            <a:r>
              <a:rPr lang="is-IS" sz="3600"/>
              <a:t>áfangar á </a:t>
            </a:r>
            <a:r>
              <a:rPr lang="is-IS" sz="3600" dirty="0"/>
              <a:t>Landspítala</a:t>
            </a:r>
            <a:br>
              <a:rPr lang="is-IS" dirty="0"/>
            </a:br>
            <a:r>
              <a:rPr lang="is-IS" sz="1800" b="0" dirty="0">
                <a:solidFill>
                  <a:schemeClr val="tx1"/>
                </a:solidFill>
              </a:rPr>
              <a:t>eftir 1960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602521"/>
            <a:ext cx="206939" cy="70621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308732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2DD0ECE7-314E-D82C-7EDB-12135C4F98E6}"/>
              </a:ext>
            </a:extLst>
          </p:cNvPr>
          <p:cNvSpPr/>
          <p:nvPr/>
        </p:nvSpPr>
        <p:spPr>
          <a:xfrm rot="21046238">
            <a:off x="11447751" y="429893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9. Nýbyggingar við Landspítala</a:t>
            </a:r>
          </a:p>
        </p:txBody>
      </p:sp>
    </p:spTree>
    <p:extLst>
      <p:ext uri="{BB962C8B-B14F-4D97-AF65-F5344CB8AC3E}">
        <p14:creationId xmlns:p14="http://schemas.microsoft.com/office/powerpoint/2010/main" val="247239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571500" y="1352172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09422" y="2423626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D834761-8B26-6711-F6D1-8538BD10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14902"/>
          </a:xfrm>
        </p:spPr>
        <p:txBody>
          <a:bodyPr/>
          <a:lstStyle/>
          <a:p>
            <a:r>
              <a:rPr lang="is-IS"/>
              <a:t>Hvaða starfsemi verður í nýbyggingunum?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A9CBDC-8CDC-E7BA-7A1B-41EDC7A0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423626"/>
            <a:ext cx="4310423" cy="3753336"/>
          </a:xfrm>
        </p:spPr>
        <p:txBody>
          <a:bodyPr>
            <a:normAutofit/>
          </a:bodyPr>
          <a:lstStyle/>
          <a:p>
            <a:r>
              <a:rPr lang="is-IS" sz="2200"/>
              <a:t>Slysa- og bráðamóttaka </a:t>
            </a:r>
          </a:p>
          <a:p>
            <a:r>
              <a:rPr lang="is-IS" sz="2200"/>
              <a:t>Legudeildir með 210 rúmum </a:t>
            </a:r>
          </a:p>
          <a:p>
            <a:r>
              <a:rPr lang="is-IS" sz="2200"/>
              <a:t>Skurðstofur, gjörgæsla, vöknun</a:t>
            </a:r>
          </a:p>
          <a:p>
            <a:r>
              <a:rPr lang="is-IS" sz="2200"/>
              <a:t>Myndgreining</a:t>
            </a:r>
          </a:p>
          <a:p>
            <a:r>
              <a:rPr lang="is-IS" sz="2200"/>
              <a:t>Rannsóknarstofur</a:t>
            </a:r>
          </a:p>
          <a:p>
            <a:r>
              <a:rPr lang="is-IS" sz="2200"/>
              <a:t>Sjúkrahótel - 75 herbergja </a:t>
            </a:r>
          </a:p>
          <a:p>
            <a:r>
              <a:rPr lang="is-IS" sz="2200"/>
              <a:t>Apótek</a:t>
            </a:r>
          </a:p>
          <a:p>
            <a:r>
              <a:rPr lang="is-IS" sz="2200"/>
              <a:t>Dauðhreinsun o.fl.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6221792"/>
            <a:ext cx="10512425" cy="3079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Uppbyggingu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303E3-1D76-08D1-F42B-9F3318C5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875869"/>
            <a:ext cx="10719254" cy="4094629"/>
          </a:xfrm>
        </p:spPr>
        <p:txBody>
          <a:bodyPr numCol="2" spcCol="72000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Sjúklingamiðuð hönnun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 spítalans setji þarfir sjúklinga í öndvegi. 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gildi Landspítala: umhyggju, fagmennsku, öryggi og framþróun.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Friðhelgi sjúklinga verði tryggð og hönnunin styðji við þátttöku sjúklinga og aðstandenda þeirra.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Öryggi og gæði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stuðli að öryggi sjúklinga; rými verði stöðluð, yfirsýn góð og ferlar skilvirkir.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teymisvinnu.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Skilvirkni og flæði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flutningsleiðir fólks og aðfanga verði stuttar og vel skilgreindar.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draga úr hverskyns sóun.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Starfsumhverfi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starfsumhverfi verði framúrskarandi og starfsánægja mikil.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Sveigjanleiki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verði sveigjanleg og styðji þannig við framþróun og breytingar.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Tækni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Nýjasta tækni verði nýtt  til að auka virði þjónustunnar </a:t>
            </a:r>
            <a:br>
              <a:rPr lang="is-IS" sz="1200"/>
            </a:br>
            <a:r>
              <a:rPr lang="is-IS" sz="1200"/>
              <a:t>(virði = gæði/kostnaður).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Tækni auðveldi aðgengi að upplýsingum í rauntíma.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400" b="1"/>
              <a:t>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falleg, björt og hljóðlát og styðji þannig við vellíðan sjúklinga og starfsmanna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eins umhverfisvæn og frekast er unnt</a:t>
            </a: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492859"/>
          </a:xfrm>
          <a:noFill/>
        </p:spPr>
        <p:txBody>
          <a:bodyPr/>
          <a:lstStyle/>
          <a:p>
            <a:r>
              <a:rPr lang="is-IS" sz="2800">
                <a:cs typeface="Arial" panose="020B0604020202020204" pitchFamily="34" charset="0"/>
              </a:rPr>
              <a:t>Landspítalaþorpið – nýbyggingar 2015 – 2026 – 1. áfangi</a:t>
            </a:r>
            <a:endParaRPr lang="is-IS" sz="28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23124-285D-83F0-85F2-73361DFA74A0}"/>
              </a:ext>
            </a:extLst>
          </p:cNvPr>
          <p:cNvGrpSpPr/>
          <p:nvPr/>
        </p:nvGrpSpPr>
        <p:grpSpPr>
          <a:xfrm>
            <a:off x="1761564" y="1513438"/>
            <a:ext cx="8485380" cy="5344562"/>
            <a:chOff x="1315615" y="1122448"/>
            <a:chExt cx="8685635" cy="547069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43293" y="1122448"/>
              <a:ext cx="6574431" cy="5470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607698" y="1887511"/>
              <a:ext cx="1310026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Stoðbyggingar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729078" y="5868024"/>
              <a:ext cx="1491207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Rannsóknahús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608502" y="4828500"/>
              <a:ext cx="1654716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Heilbrigðisvísinda-svið</a:t>
              </a:r>
              <a:r>
                <a:rPr kumimoji="0" lang="is-I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HÍ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44452" y="3764957"/>
              <a:ext cx="1590019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Meðferðarkjarni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4407517" y="2201261"/>
              <a:ext cx="758513" cy="392396"/>
            </a:xfrm>
            <a:prstGeom prst="wedgeRoundRectCallout">
              <a:avLst>
                <a:gd name="adj1" fmla="val -55063"/>
                <a:gd name="adj2" fmla="val -85179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773125" y="4596405"/>
              <a:ext cx="1493978" cy="839945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805157" y="4596405"/>
              <a:ext cx="880381" cy="807350"/>
            </a:xfrm>
            <a:prstGeom prst="wedgeRoundRectCallout">
              <a:avLst>
                <a:gd name="adj1" fmla="val -103058"/>
                <a:gd name="adj2" fmla="val 12047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2981253" y="4568741"/>
              <a:ext cx="736317" cy="872540"/>
            </a:xfrm>
            <a:prstGeom prst="wedgeRoundRectCallout">
              <a:avLst>
                <a:gd name="adj1" fmla="val -90544"/>
                <a:gd name="adj2" fmla="val -3064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3468812" y="3464789"/>
              <a:ext cx="2393032" cy="897612"/>
            </a:xfrm>
            <a:prstGeom prst="wedgeRoundRectCallout">
              <a:avLst>
                <a:gd name="adj1" fmla="val 68553"/>
                <a:gd name="adj2" fmla="val -285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432982" y="2317439"/>
              <a:ext cx="920397" cy="351834"/>
            </a:xfrm>
            <a:prstGeom prst="wedgeRoundRectCallout">
              <a:avLst>
                <a:gd name="adj1" fmla="val 67952"/>
                <a:gd name="adj2" fmla="val -108843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3178730" y="1799105"/>
              <a:ext cx="1077681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Sjúkrahótel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315615" y="4515845"/>
              <a:ext cx="1320569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Bílastæða- og tæknihús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3909528" y="5720308"/>
              <a:ext cx="3004456" cy="289968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7603386" y="5808910"/>
              <a:ext cx="2397864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Randbyggð Vísindagarða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886"/>
            <a:ext cx="12192000" cy="862114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Meðferðarkjarninn – 70.000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6 hæðir og kjallari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2016-2022             framkvæmdir 2018-2026</a:t>
            </a:r>
          </a:p>
        </p:txBody>
      </p:sp>
    </p:spTree>
    <p:extLst>
      <p:ext uri="{BB962C8B-B14F-4D97-AF65-F5344CB8AC3E}">
        <p14:creationId xmlns:p14="http://schemas.microsoft.com/office/powerpoint/2010/main" val="3088445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8887"/>
            <a:ext cx="12192000" cy="1139113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Rannsóknahúsið – 17.000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5 hæðir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2000">
                <a:solidFill>
                  <a:schemeClr val="bg1"/>
                </a:solidFill>
              </a:rPr>
              <a:t>sameinar nær alla rannsóknarstarfsemi spítalans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 – 2022.   framkvæmdir 2021 - 2026</a:t>
            </a:r>
          </a:p>
        </p:txBody>
      </p:sp>
    </p:spTree>
    <p:extLst>
      <p:ext uri="{BB962C8B-B14F-4D97-AF65-F5344CB8AC3E}">
        <p14:creationId xmlns:p14="http://schemas.microsoft.com/office/powerpoint/2010/main" val="2811090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886"/>
            <a:ext cx="12192000" cy="862114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Bílastæða- og tæknihús  –  550 stæði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2019-2022 -  Framkvæmdir 2021-2024 </a:t>
            </a:r>
          </a:p>
        </p:txBody>
      </p:sp>
    </p:spTree>
    <p:extLst>
      <p:ext uri="{BB962C8B-B14F-4D97-AF65-F5344CB8AC3E}">
        <p14:creationId xmlns:p14="http://schemas.microsoft.com/office/powerpoint/2010/main" val="237990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>
                <a:latin typeface="+mj-lt"/>
                <a:ea typeface="+mj-ea"/>
                <a:cs typeface="+mj-cs"/>
              </a:rPr>
              <a:t> heilablóðfall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1115A8-3B92-DC28-4B12-42E326F56F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96574"/>
              </p:ext>
            </p:extLst>
          </p:nvPr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886"/>
            <a:ext cx="12192000" cy="862114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Heilbrigðisvísindasvið hí – nýbygging 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+ endurbætur á læknagarði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2018-2022.       Framkvæmdir 2022 – 2026</a:t>
            </a:r>
          </a:p>
        </p:txBody>
      </p:sp>
    </p:spTree>
    <p:extLst>
      <p:ext uri="{BB962C8B-B14F-4D97-AF65-F5344CB8AC3E}">
        <p14:creationId xmlns:p14="http://schemas.microsoft.com/office/powerpoint/2010/main" val="26161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Lág dánartíðni vegna Covid-19</a:t>
            </a:r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3BA0-E992-5378-4A92-D133E78F23E6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4B97715-0076-E9A6-49E0-3A9341A870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148715"/>
              </p:ext>
            </p:extLst>
          </p:nvPr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numCol="1" rtlCol="0">
            <a:noAutofit/>
          </a:bodyPr>
          <a:lstStyle/>
          <a:p>
            <a:pPr marL="0" indent="0">
              <a:buNone/>
            </a:pPr>
            <a:r>
              <a:rPr lang="en-US" b="1" dirty="0" err="1">
                <a:latin typeface="+mj-lt"/>
                <a:ea typeface="+mn-ea"/>
              </a:rPr>
              <a:t>Stofnanir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stofur</a:t>
            </a:r>
            <a:r>
              <a:rPr lang="en-US" sz="1800">
                <a:latin typeface="+mj-lt"/>
                <a:ea typeface="+mn-ea"/>
              </a:rPr>
              <a:t> heilbrigðisstarfsmanna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D9D60D-8D46-D04A-FBA2-AFEE4077E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9212" lvl="1" indent="0">
              <a:buNone/>
            </a:pPr>
            <a:r>
              <a:rPr lang="en-US" sz="2400" b="1">
                <a:latin typeface="+mj-lt"/>
                <a:ea typeface="+mn-ea"/>
              </a:rPr>
              <a:t>Rafræn upplýsingakerfi</a:t>
            </a:r>
          </a:p>
          <a:p>
            <a:r>
              <a:rPr lang="en-US" sz="1800">
                <a:latin typeface="+mj-lt"/>
                <a:ea typeface="+mn-ea"/>
              </a:rPr>
              <a:t>Klínísk upplýsingakerfi s.s. rafræn sjúkraskrá, lyfjafyrirmæli og rannsóknarsvör </a:t>
            </a:r>
          </a:p>
          <a:p>
            <a:r>
              <a:rPr lang="en-US" sz="1800">
                <a:latin typeface="+mj-lt"/>
                <a:ea typeface="+mn-ea"/>
              </a:rPr>
              <a:t>Samræmt mannauðs- og fjárhagskerfi (Orri)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LSH-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FA7C926-76CF-442E-A45C-23DE40889568}" vid="{672B3374-7F6C-446E-90BB-D9707D9BA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A7CBE-82BB-4DEC-83E4-27372212B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Landspítali - Powerpoint template</Template>
  <TotalTime>2111</TotalTime>
  <Words>1955</Words>
  <Application>Microsoft Office PowerPoint</Application>
  <PresentationFormat>Widescreen</PresentationFormat>
  <Paragraphs>442</Paragraphs>
  <Slides>71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MS PGothic</vt:lpstr>
      <vt:lpstr>Arial</vt:lpstr>
      <vt:lpstr>Arial Narrow</vt:lpstr>
      <vt:lpstr>Calibri</vt:lpstr>
      <vt:lpstr>Tahoma</vt:lpstr>
      <vt:lpstr>Times New Roman</vt:lpstr>
      <vt:lpstr>Wingdings</vt:lpstr>
      <vt:lpstr>LSH-2</vt:lpstr>
      <vt:lpstr>Landspítali</vt:lpstr>
      <vt:lpstr>Yfirlit kynningar</vt:lpstr>
      <vt:lpstr>1. Íslenska heilbrigðiskerfið</vt:lpstr>
      <vt:lpstr>Skipulag heilbrigðisþjónustu</vt:lpstr>
      <vt:lpstr>Lág dánartíðni vegna krabbameina Ísland vs. OECD</vt:lpstr>
      <vt:lpstr>Lág dánartíðni eftir kransæðastíflu  Ísland vs. OECD</vt:lpstr>
      <vt:lpstr>Lág dánartíðni eftir heilablóðfall  Ísland vs. OECD</vt:lpstr>
      <vt:lpstr>Lág dánartíðni vegna Covid-19</vt:lpstr>
      <vt:lpstr>Heilbrigðisstofnanir</vt:lpstr>
      <vt:lpstr>PowerPoint Presentation</vt:lpstr>
      <vt:lpstr>PowerPoint Presentation</vt:lpstr>
      <vt:lpstr>PowerPoint Presentation</vt:lpstr>
      <vt:lpstr>2. Stefna og skipulag Landspítala</vt:lpstr>
      <vt:lpstr>Hlutverk</vt:lpstr>
      <vt:lpstr>Gildi</vt:lpstr>
      <vt:lpstr>Framtíðarsýn</vt:lpstr>
      <vt:lpstr>PowerPoint Presentation</vt:lpstr>
      <vt:lpstr>PowerPoint Presentation</vt:lpstr>
      <vt:lpstr>Grænt bókhald Landspítala</vt:lpstr>
      <vt:lpstr>PowerPoint Presentation</vt:lpstr>
      <vt:lpstr>3. Þjónusta við sjúklinga</vt:lpstr>
      <vt:lpstr>Þriðjungur allra landsmanna  leitar árlega til Landspítala</vt:lpstr>
      <vt:lpstr>Landspítali</vt:lpstr>
      <vt:lpstr>Árið 2023 á landspítala</vt:lpstr>
      <vt:lpstr>Dagur á Landspítala</vt:lpstr>
      <vt:lpstr>Covid-19 á Landspítala Mikill samdráttur í starfsemi vegna sóttvarnarreglna - Mikill viðbúnaður og vinnuálag</vt:lpstr>
      <vt:lpstr>Búseta sjúklinga Landspítala</vt:lpstr>
      <vt:lpstr>Meginþorri lega á Landspítala 2023 var hjá 50 ára og eldri (Legur tengdar meðgöngu og fæðingu undanskildar)</vt:lpstr>
      <vt:lpstr>Legutími og legurými</vt:lpstr>
      <vt:lpstr>Fjöldi lega eftir yfirsjúkdómaflokkum DRG-kerfis (Diagnosis related groups) </vt:lpstr>
      <vt:lpstr>Komur á bráðamóttökur</vt:lpstr>
      <vt:lpstr>Skurðaðgerðir</vt:lpstr>
      <vt:lpstr>Yfir 70% fæðinga á Íslandi eru á Landspítala</vt:lpstr>
      <vt:lpstr>4. Gæðavísar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5. Rekstur</vt:lpstr>
      <vt:lpstr>Rekstrarreikningur</vt:lpstr>
      <vt:lpstr>Rekstrargjöld önnur en laun í milljónum króna án S-lyfja á föstu verðlagi 2023</vt:lpstr>
      <vt:lpstr>Launagjöld Á verðlagi hvers árs (svæði) og föstu verðlagi ársins 2023* (súlur) *miðað við launavísitölu ríkisstarfsmanna</vt:lpstr>
      <vt:lpstr>Sjúklingum hefur fjölgað um 20% frá 2019 156 þjóðerni – 15% sjúklinga með erlent ríkisfang</vt:lpstr>
      <vt:lpstr>Starfsfólki hefur fjölgað um 13% frá 2019 69 þjóðerni á Landspítala – 9% starfsfólks með erlent ríkisfang</vt:lpstr>
      <vt:lpstr>Þróun starfsemi og stöðugilda</vt:lpstr>
      <vt:lpstr>Þjónustutengd fjármögnun 2023 4,3% umframframleiðsla </vt:lpstr>
      <vt:lpstr>6. Mannauður</vt:lpstr>
      <vt:lpstr>Á spítalanum starfa um 6.300 manns í um 5.000 stöðugildum </vt:lpstr>
      <vt:lpstr>Stöðugildi og starfsmannafjöldi</vt:lpstr>
      <vt:lpstr>Veikindahlutfall starfsmanna  eftir mánuðum</vt:lpstr>
      <vt:lpstr>Starfsánægja starfsmanna skv. Könnun Skalinn er 1-10, þar sem 10 er hæsta gildi. markmið er 7,6</vt:lpstr>
      <vt:lpstr>7. Menntun og vísindi</vt:lpstr>
      <vt:lpstr>2.006 nemendur í heilbrigðisvísindum árið 2023</vt:lpstr>
      <vt:lpstr>Vísindin 2023 í tölum</vt:lpstr>
      <vt:lpstr>Árangursvísar í vísindastarfsemi</vt:lpstr>
      <vt:lpstr>Árangursvísar í vísindastarfsemi</vt:lpstr>
      <vt:lpstr>8. Nokkrir áfangar úr sögu Landspítala</vt:lpstr>
      <vt:lpstr>PowerPoint Presentation</vt:lpstr>
      <vt:lpstr>Áfangar í Landspítalasögunni</vt:lpstr>
      <vt:lpstr>Mikilvægir klínískir áfangar á Landspítala eftir 1960</vt:lpstr>
      <vt:lpstr>9. Nýbyggingar við Landspítala</vt:lpstr>
      <vt:lpstr>Hvaða starfsemi verður í nýbyggingunum?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2024-07-10T09:34:34Z</dcterms:created>
  <dcterms:modified xsi:type="dcterms:W3CDTF">2024-07-19T08:36:09Z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